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309" r:id="rId5"/>
    <p:sldId id="261" r:id="rId6"/>
    <p:sldId id="312" r:id="rId7"/>
    <p:sldId id="258" r:id="rId8"/>
    <p:sldId id="263" r:id="rId9"/>
    <p:sldId id="278" r:id="rId10"/>
    <p:sldId id="279" r:id="rId11"/>
    <p:sldId id="277" r:id="rId12"/>
    <p:sldId id="276" r:id="rId13"/>
    <p:sldId id="287" r:id="rId14"/>
    <p:sldId id="286" r:id="rId15"/>
    <p:sldId id="311" r:id="rId16"/>
    <p:sldId id="284" r:id="rId17"/>
    <p:sldId id="283" r:id="rId18"/>
    <p:sldId id="282" r:id="rId19"/>
    <p:sldId id="281" r:id="rId20"/>
    <p:sldId id="280" r:id="rId21"/>
    <p:sldId id="275" r:id="rId22"/>
    <p:sldId id="274" r:id="rId23"/>
    <p:sldId id="273" r:id="rId24"/>
    <p:sldId id="272" r:id="rId25"/>
    <p:sldId id="271" r:id="rId26"/>
    <p:sldId id="264" r:id="rId27"/>
    <p:sldId id="295" r:id="rId28"/>
    <p:sldId id="294" r:id="rId29"/>
    <p:sldId id="293" r:id="rId30"/>
    <p:sldId id="292" r:id="rId31"/>
    <p:sldId id="291" r:id="rId32"/>
    <p:sldId id="290" r:id="rId33"/>
    <p:sldId id="289" r:id="rId34"/>
    <p:sldId id="288" r:id="rId35"/>
    <p:sldId id="296" r:id="rId36"/>
    <p:sldId id="297" r:id="rId37"/>
    <p:sldId id="301" r:id="rId38"/>
    <p:sldId id="300" r:id="rId39"/>
    <p:sldId id="299" r:id="rId40"/>
    <p:sldId id="304" r:id="rId41"/>
    <p:sldId id="303" r:id="rId42"/>
    <p:sldId id="302" r:id="rId43"/>
    <p:sldId id="305" r:id="rId44"/>
    <p:sldId id="308"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DCE6D8-6A43-473E-B40E-B869B95DCA65}" type="doc">
      <dgm:prSet loTypeId="urn:microsoft.com/office/officeart/2005/8/layout/arrow2" loCatId="process" qsTypeId="urn:microsoft.com/office/officeart/2005/8/quickstyle/simple1" qsCatId="simple" csTypeId="urn:microsoft.com/office/officeart/2005/8/colors/accent1_2" csCatId="accent1" phldr="1"/>
      <dgm:spPr/>
    </dgm:pt>
    <dgm:pt modelId="{DA301413-3852-4384-8724-B7FC0963E2F7}">
      <dgm:prSet phldrT="[Text]" custT="1"/>
      <dgm:spPr/>
      <dgm:t>
        <a:bodyPr/>
        <a:lstStyle/>
        <a:p>
          <a:r>
            <a:rPr lang="en-US" sz="2400" kern="1200" dirty="0" smtClean="0">
              <a:solidFill>
                <a:schemeClr val="tx1"/>
              </a:solidFill>
              <a:latin typeface="Comic Sans MS" pitchFamily="66" charset="0"/>
              <a:ea typeface="+mn-ea"/>
              <a:cs typeface="+mn-cs"/>
            </a:rPr>
            <a:t>The forty-four  sounds .</a:t>
          </a:r>
        </a:p>
      </dgm:t>
    </dgm:pt>
    <dgm:pt modelId="{0FBB63B4-47E9-419C-BFD2-5B2590C890BA}" type="parTrans" cxnId="{8011F9C0-2E81-4436-BC95-C814F2A6778D}">
      <dgm:prSet/>
      <dgm:spPr/>
      <dgm:t>
        <a:bodyPr/>
        <a:lstStyle/>
        <a:p>
          <a:endParaRPr lang="en-US"/>
        </a:p>
      </dgm:t>
    </dgm:pt>
    <dgm:pt modelId="{6CDE2379-3A92-4D58-B5A1-D64A6EE07894}" type="sibTrans" cxnId="{8011F9C0-2E81-4436-BC95-C814F2A6778D}">
      <dgm:prSet/>
      <dgm:spPr/>
      <dgm:t>
        <a:bodyPr/>
        <a:lstStyle/>
        <a:p>
          <a:endParaRPr lang="en-US"/>
        </a:p>
      </dgm:t>
    </dgm:pt>
    <dgm:pt modelId="{4F8270B7-544E-496F-A846-FF7F071EA866}">
      <dgm:prSet phldrT="[Text]" custT="1"/>
      <dgm:spPr/>
      <dgm:t>
        <a:bodyPr/>
        <a:lstStyle/>
        <a:p>
          <a:r>
            <a:rPr lang="en-US" sz="2400" kern="1200" dirty="0" smtClean="0">
              <a:solidFill>
                <a:schemeClr val="tx1"/>
              </a:solidFill>
              <a:latin typeface="Comic Sans MS" pitchFamily="66" charset="0"/>
              <a:ea typeface="+mn-ea"/>
              <a:cs typeface="+mn-cs"/>
            </a:rPr>
            <a:t>Assessment and first Words- ‘ditties’.</a:t>
          </a:r>
        </a:p>
      </dgm:t>
    </dgm:pt>
    <dgm:pt modelId="{63D6E6F9-4384-4A2E-9544-04E156F64C4D}" type="parTrans" cxnId="{5646F8B0-6CE1-481A-8730-E6E3BB8D4EFF}">
      <dgm:prSet/>
      <dgm:spPr/>
      <dgm:t>
        <a:bodyPr/>
        <a:lstStyle/>
        <a:p>
          <a:endParaRPr lang="en-US"/>
        </a:p>
      </dgm:t>
    </dgm:pt>
    <dgm:pt modelId="{9D846015-759C-4725-A5B6-1E0EA688BCA2}" type="sibTrans" cxnId="{5646F8B0-6CE1-481A-8730-E6E3BB8D4EFF}">
      <dgm:prSet/>
      <dgm:spPr/>
      <dgm:t>
        <a:bodyPr/>
        <a:lstStyle/>
        <a:p>
          <a:endParaRPr lang="en-US"/>
        </a:p>
      </dgm:t>
    </dgm:pt>
    <dgm:pt modelId="{25CBFC83-6656-4B2A-88E2-7575797D97EB}">
      <dgm:prSet phldrT="[Text]" custT="1"/>
      <dgm:spPr/>
      <dgm:t>
        <a:bodyPr/>
        <a:lstStyle/>
        <a:p>
          <a:r>
            <a:rPr lang="en-US" sz="2400" kern="1200" dirty="0" smtClean="0">
              <a:solidFill>
                <a:schemeClr val="tx1"/>
              </a:solidFill>
              <a:latin typeface="Comic Sans MS" pitchFamily="66" charset="0"/>
              <a:ea typeface="+mn-ea"/>
              <a:cs typeface="+mn-cs"/>
            </a:rPr>
            <a:t>Developing reading skills and leveled progression.</a:t>
          </a:r>
        </a:p>
      </dgm:t>
    </dgm:pt>
    <dgm:pt modelId="{D918679E-568A-4CFE-B19B-3C5F59B38461}" type="parTrans" cxnId="{126BE696-2E97-4C96-AF97-9F6A0E876EAC}">
      <dgm:prSet/>
      <dgm:spPr/>
      <dgm:t>
        <a:bodyPr/>
        <a:lstStyle/>
        <a:p>
          <a:endParaRPr lang="en-US"/>
        </a:p>
      </dgm:t>
    </dgm:pt>
    <dgm:pt modelId="{7D0DA6D3-67CB-4A6F-BB9F-A8968D1BB84C}" type="sibTrans" cxnId="{126BE696-2E97-4C96-AF97-9F6A0E876EAC}">
      <dgm:prSet/>
      <dgm:spPr/>
      <dgm:t>
        <a:bodyPr/>
        <a:lstStyle/>
        <a:p>
          <a:endParaRPr lang="en-US"/>
        </a:p>
      </dgm:t>
    </dgm:pt>
    <dgm:pt modelId="{82D0435B-5F18-4BF7-8E4F-3385D9A9BC12}" type="pres">
      <dgm:prSet presAssocID="{88DCE6D8-6A43-473E-B40E-B869B95DCA65}" presName="arrowDiagram" presStyleCnt="0">
        <dgm:presLayoutVars>
          <dgm:chMax val="5"/>
          <dgm:dir/>
          <dgm:resizeHandles val="exact"/>
        </dgm:presLayoutVars>
      </dgm:prSet>
      <dgm:spPr/>
    </dgm:pt>
    <dgm:pt modelId="{C4DAA70D-B29A-4265-B6D0-354145B03817}" type="pres">
      <dgm:prSet presAssocID="{88DCE6D8-6A43-473E-B40E-B869B95DCA65}" presName="arrow" presStyleLbl="bgShp" presStyleIdx="0" presStyleCnt="1" custLinFactNeighborY="-1974"/>
      <dgm:spPr/>
    </dgm:pt>
    <dgm:pt modelId="{0153379D-2B50-48B9-BB77-30E6371C0AA6}" type="pres">
      <dgm:prSet presAssocID="{88DCE6D8-6A43-473E-B40E-B869B95DCA65}" presName="arrowDiagram3" presStyleCnt="0"/>
      <dgm:spPr/>
    </dgm:pt>
    <dgm:pt modelId="{09623E50-4B08-44DB-AC83-D653DE02FFE9}" type="pres">
      <dgm:prSet presAssocID="{DA301413-3852-4384-8724-B7FC0963E2F7}" presName="bullet3a" presStyleLbl="node1" presStyleIdx="0" presStyleCnt="3"/>
      <dgm:spPr/>
    </dgm:pt>
    <dgm:pt modelId="{C340902F-6FE9-4A4B-8270-EDCAFBA0A209}" type="pres">
      <dgm:prSet presAssocID="{DA301413-3852-4384-8724-B7FC0963E2F7}" presName="textBox3a" presStyleLbl="revTx" presStyleIdx="0" presStyleCnt="3" custScaleX="118229" custLinFactNeighborX="-37593" custLinFactNeighborY="29623">
        <dgm:presLayoutVars>
          <dgm:bulletEnabled val="1"/>
        </dgm:presLayoutVars>
      </dgm:prSet>
      <dgm:spPr/>
      <dgm:t>
        <a:bodyPr/>
        <a:lstStyle/>
        <a:p>
          <a:endParaRPr lang="en-US"/>
        </a:p>
      </dgm:t>
    </dgm:pt>
    <dgm:pt modelId="{830CE6A7-6B77-47BC-983D-0C6159FCCA05}" type="pres">
      <dgm:prSet presAssocID="{4F8270B7-544E-496F-A846-FF7F071EA866}" presName="bullet3b" presStyleLbl="node1" presStyleIdx="1" presStyleCnt="3"/>
      <dgm:spPr/>
    </dgm:pt>
    <dgm:pt modelId="{3C90AE34-8209-4029-8912-8BB44C5AC78E}" type="pres">
      <dgm:prSet presAssocID="{4F8270B7-544E-496F-A846-FF7F071EA866}" presName="textBox3b" presStyleLbl="revTx" presStyleIdx="1" presStyleCnt="3" custScaleX="214339" custScaleY="68844">
        <dgm:presLayoutVars>
          <dgm:bulletEnabled val="1"/>
        </dgm:presLayoutVars>
      </dgm:prSet>
      <dgm:spPr/>
      <dgm:t>
        <a:bodyPr/>
        <a:lstStyle/>
        <a:p>
          <a:endParaRPr lang="en-US"/>
        </a:p>
      </dgm:t>
    </dgm:pt>
    <dgm:pt modelId="{9C0183B1-01EF-4E77-B571-8C2284EFC435}" type="pres">
      <dgm:prSet presAssocID="{25CBFC83-6656-4B2A-88E2-7575797D97EB}" presName="bullet3c" presStyleLbl="node1" presStyleIdx="2" presStyleCnt="3" custLinFactX="117987" custLinFactNeighborX="200000" custLinFactNeighborY="-72189"/>
      <dgm:spPr/>
    </dgm:pt>
    <dgm:pt modelId="{6C184284-EC89-4857-9FE5-6DDA87548FEF}" type="pres">
      <dgm:prSet presAssocID="{25CBFC83-6656-4B2A-88E2-7575797D97EB}" presName="textBox3c" presStyleLbl="revTx" presStyleIdx="2" presStyleCnt="3" custAng="0" custScaleX="232606" custScaleY="95098">
        <dgm:presLayoutVars>
          <dgm:bulletEnabled val="1"/>
        </dgm:presLayoutVars>
      </dgm:prSet>
      <dgm:spPr/>
      <dgm:t>
        <a:bodyPr/>
        <a:lstStyle/>
        <a:p>
          <a:endParaRPr lang="en-US"/>
        </a:p>
      </dgm:t>
    </dgm:pt>
  </dgm:ptLst>
  <dgm:cxnLst>
    <dgm:cxn modelId="{24545542-9CB1-432F-A4DF-10001BEEBC52}" type="presOf" srcId="{88DCE6D8-6A43-473E-B40E-B869B95DCA65}" destId="{82D0435B-5F18-4BF7-8E4F-3385D9A9BC12}" srcOrd="0" destOrd="0" presId="urn:microsoft.com/office/officeart/2005/8/layout/arrow2"/>
    <dgm:cxn modelId="{5DBBFE9B-6737-4E91-AE54-1BC6611FB71B}" type="presOf" srcId="{DA301413-3852-4384-8724-B7FC0963E2F7}" destId="{C340902F-6FE9-4A4B-8270-EDCAFBA0A209}" srcOrd="0" destOrd="0" presId="urn:microsoft.com/office/officeart/2005/8/layout/arrow2"/>
    <dgm:cxn modelId="{5646F8B0-6CE1-481A-8730-E6E3BB8D4EFF}" srcId="{88DCE6D8-6A43-473E-B40E-B869B95DCA65}" destId="{4F8270B7-544E-496F-A846-FF7F071EA866}" srcOrd="1" destOrd="0" parTransId="{63D6E6F9-4384-4A2E-9544-04E156F64C4D}" sibTransId="{9D846015-759C-4725-A5B6-1E0EA688BCA2}"/>
    <dgm:cxn modelId="{F6316464-40D7-48DE-AF83-0C902D956198}" type="presOf" srcId="{25CBFC83-6656-4B2A-88E2-7575797D97EB}" destId="{6C184284-EC89-4857-9FE5-6DDA87548FEF}" srcOrd="0" destOrd="0" presId="urn:microsoft.com/office/officeart/2005/8/layout/arrow2"/>
    <dgm:cxn modelId="{126BE696-2E97-4C96-AF97-9F6A0E876EAC}" srcId="{88DCE6D8-6A43-473E-B40E-B869B95DCA65}" destId="{25CBFC83-6656-4B2A-88E2-7575797D97EB}" srcOrd="2" destOrd="0" parTransId="{D918679E-568A-4CFE-B19B-3C5F59B38461}" sibTransId="{7D0DA6D3-67CB-4A6F-BB9F-A8968D1BB84C}"/>
    <dgm:cxn modelId="{8011F9C0-2E81-4436-BC95-C814F2A6778D}" srcId="{88DCE6D8-6A43-473E-B40E-B869B95DCA65}" destId="{DA301413-3852-4384-8724-B7FC0963E2F7}" srcOrd="0" destOrd="0" parTransId="{0FBB63B4-47E9-419C-BFD2-5B2590C890BA}" sibTransId="{6CDE2379-3A92-4D58-B5A1-D64A6EE07894}"/>
    <dgm:cxn modelId="{48913090-9211-4B2F-AB11-ED34E4224590}" type="presOf" srcId="{4F8270B7-544E-496F-A846-FF7F071EA866}" destId="{3C90AE34-8209-4029-8912-8BB44C5AC78E}" srcOrd="0" destOrd="0" presId="urn:microsoft.com/office/officeart/2005/8/layout/arrow2"/>
    <dgm:cxn modelId="{9AB00E7D-4B82-4784-9387-5511CFB48D6B}" type="presParOf" srcId="{82D0435B-5F18-4BF7-8E4F-3385D9A9BC12}" destId="{C4DAA70D-B29A-4265-B6D0-354145B03817}" srcOrd="0" destOrd="0" presId="urn:microsoft.com/office/officeart/2005/8/layout/arrow2"/>
    <dgm:cxn modelId="{18D806FF-1393-4B6A-99E8-968D0E0E2236}" type="presParOf" srcId="{82D0435B-5F18-4BF7-8E4F-3385D9A9BC12}" destId="{0153379D-2B50-48B9-BB77-30E6371C0AA6}" srcOrd="1" destOrd="0" presId="urn:microsoft.com/office/officeart/2005/8/layout/arrow2"/>
    <dgm:cxn modelId="{8BCFD357-66E5-4DBB-86E8-5DEBA335EB00}" type="presParOf" srcId="{0153379D-2B50-48B9-BB77-30E6371C0AA6}" destId="{09623E50-4B08-44DB-AC83-D653DE02FFE9}" srcOrd="0" destOrd="0" presId="urn:microsoft.com/office/officeart/2005/8/layout/arrow2"/>
    <dgm:cxn modelId="{3B6A16A7-6E63-4788-B895-5910C279C775}" type="presParOf" srcId="{0153379D-2B50-48B9-BB77-30E6371C0AA6}" destId="{C340902F-6FE9-4A4B-8270-EDCAFBA0A209}" srcOrd="1" destOrd="0" presId="urn:microsoft.com/office/officeart/2005/8/layout/arrow2"/>
    <dgm:cxn modelId="{83CE3550-F0C9-420D-BBFD-0F9D9105F9F9}" type="presParOf" srcId="{0153379D-2B50-48B9-BB77-30E6371C0AA6}" destId="{830CE6A7-6B77-47BC-983D-0C6159FCCA05}" srcOrd="2" destOrd="0" presId="urn:microsoft.com/office/officeart/2005/8/layout/arrow2"/>
    <dgm:cxn modelId="{7AFE9022-37ED-4CA9-BC57-60FF118DE11A}" type="presParOf" srcId="{0153379D-2B50-48B9-BB77-30E6371C0AA6}" destId="{3C90AE34-8209-4029-8912-8BB44C5AC78E}" srcOrd="3" destOrd="0" presId="urn:microsoft.com/office/officeart/2005/8/layout/arrow2"/>
    <dgm:cxn modelId="{7E99CC8A-E83C-4B94-B5B8-F0ECC5F329FE}" type="presParOf" srcId="{0153379D-2B50-48B9-BB77-30E6371C0AA6}" destId="{9C0183B1-01EF-4E77-B571-8C2284EFC435}" srcOrd="4" destOrd="0" presId="urn:microsoft.com/office/officeart/2005/8/layout/arrow2"/>
    <dgm:cxn modelId="{2AB36279-64DF-47F2-8754-DB28099A77A4}" type="presParOf" srcId="{0153379D-2B50-48B9-BB77-30E6371C0AA6}" destId="{6C184284-EC89-4857-9FE5-6DDA87548FEF}" srcOrd="5"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4DAA70D-B29A-4265-B6D0-354145B03817}">
      <dsp:nvSpPr>
        <dsp:cNvPr id="0" name=""/>
        <dsp:cNvSpPr/>
      </dsp:nvSpPr>
      <dsp:spPr>
        <a:xfrm>
          <a:off x="901516" y="0"/>
          <a:ext cx="6797555" cy="4248472"/>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623E50-4B08-44DB-AC83-D653DE02FFE9}">
      <dsp:nvSpPr>
        <dsp:cNvPr id="0" name=""/>
        <dsp:cNvSpPr/>
      </dsp:nvSpPr>
      <dsp:spPr>
        <a:xfrm>
          <a:off x="1764805" y="2932295"/>
          <a:ext cx="176736" cy="1767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40902F-6FE9-4A4B-8270-EDCAFBA0A209}">
      <dsp:nvSpPr>
        <dsp:cNvPr id="0" name=""/>
        <dsp:cNvSpPr/>
      </dsp:nvSpPr>
      <dsp:spPr>
        <a:xfrm>
          <a:off x="1113406" y="3020663"/>
          <a:ext cx="1872546" cy="1227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649" tIns="0" rIns="0" bIns="0" numCol="1" spcCol="1270" anchor="t" anchorCtr="0">
          <a:noAutofit/>
        </a:bodyPr>
        <a:lstStyle/>
        <a:p>
          <a:pPr lvl="0" algn="l" defTabSz="1066800">
            <a:lnSpc>
              <a:spcPct val="90000"/>
            </a:lnSpc>
            <a:spcBef>
              <a:spcPct val="0"/>
            </a:spcBef>
            <a:spcAft>
              <a:spcPct val="35000"/>
            </a:spcAft>
          </a:pPr>
          <a:r>
            <a:rPr lang="en-US" sz="2400" kern="1200" dirty="0" smtClean="0">
              <a:solidFill>
                <a:schemeClr val="tx1"/>
              </a:solidFill>
              <a:latin typeface="Comic Sans MS" pitchFamily="66" charset="0"/>
              <a:ea typeface="+mn-ea"/>
              <a:cs typeface="+mn-cs"/>
            </a:rPr>
            <a:t>The forty-four  sounds .</a:t>
          </a:r>
        </a:p>
      </dsp:txBody>
      <dsp:txXfrm>
        <a:off x="1113406" y="3020663"/>
        <a:ext cx="1872546" cy="1227808"/>
      </dsp:txXfrm>
    </dsp:sp>
    <dsp:sp modelId="{830CE6A7-6B77-47BC-983D-0C6159FCCA05}">
      <dsp:nvSpPr>
        <dsp:cNvPr id="0" name=""/>
        <dsp:cNvSpPr/>
      </dsp:nvSpPr>
      <dsp:spPr>
        <a:xfrm>
          <a:off x="3324844" y="1777560"/>
          <a:ext cx="319485" cy="31948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90AE34-8209-4029-8912-8BB44C5AC78E}">
      <dsp:nvSpPr>
        <dsp:cNvPr id="0" name=""/>
        <dsp:cNvSpPr/>
      </dsp:nvSpPr>
      <dsp:spPr>
        <a:xfrm>
          <a:off x="2551916" y="2297337"/>
          <a:ext cx="3496754" cy="15911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9289" tIns="0" rIns="0" bIns="0" numCol="1" spcCol="1270" anchor="t" anchorCtr="0">
          <a:noAutofit/>
        </a:bodyPr>
        <a:lstStyle/>
        <a:p>
          <a:pPr lvl="0" algn="l" defTabSz="1066800">
            <a:lnSpc>
              <a:spcPct val="90000"/>
            </a:lnSpc>
            <a:spcBef>
              <a:spcPct val="0"/>
            </a:spcBef>
            <a:spcAft>
              <a:spcPct val="35000"/>
            </a:spcAft>
          </a:pPr>
          <a:r>
            <a:rPr lang="en-US" sz="2400" kern="1200" dirty="0" smtClean="0">
              <a:solidFill>
                <a:schemeClr val="tx1"/>
              </a:solidFill>
              <a:latin typeface="Comic Sans MS" pitchFamily="66" charset="0"/>
              <a:ea typeface="+mn-ea"/>
              <a:cs typeface="+mn-cs"/>
            </a:rPr>
            <a:t>Assessment and first Words- ‘ditties’.</a:t>
          </a:r>
        </a:p>
      </dsp:txBody>
      <dsp:txXfrm>
        <a:off x="2551916" y="2297337"/>
        <a:ext cx="3496754" cy="1591101"/>
      </dsp:txXfrm>
    </dsp:sp>
    <dsp:sp modelId="{9C0183B1-01EF-4E77-B571-8C2284EFC435}">
      <dsp:nvSpPr>
        <dsp:cNvPr id="0" name=""/>
        <dsp:cNvSpPr/>
      </dsp:nvSpPr>
      <dsp:spPr>
        <a:xfrm>
          <a:off x="6605967" y="755902"/>
          <a:ext cx="441841" cy="44184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184284-EC89-4857-9FE5-6DDA87548FEF}">
      <dsp:nvSpPr>
        <dsp:cNvPr id="0" name=""/>
        <dsp:cNvSpPr/>
      </dsp:nvSpPr>
      <dsp:spPr>
        <a:xfrm>
          <a:off x="4340214" y="1368154"/>
          <a:ext cx="3794765" cy="2807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122" tIns="0" rIns="0" bIns="0" numCol="1" spcCol="1270" anchor="t" anchorCtr="0">
          <a:noAutofit/>
        </a:bodyPr>
        <a:lstStyle/>
        <a:p>
          <a:pPr lvl="0" algn="l" defTabSz="1066800">
            <a:lnSpc>
              <a:spcPct val="90000"/>
            </a:lnSpc>
            <a:spcBef>
              <a:spcPct val="0"/>
            </a:spcBef>
            <a:spcAft>
              <a:spcPct val="35000"/>
            </a:spcAft>
          </a:pPr>
          <a:r>
            <a:rPr lang="en-US" sz="2400" kern="1200" dirty="0" smtClean="0">
              <a:solidFill>
                <a:schemeClr val="tx1"/>
              </a:solidFill>
              <a:latin typeface="Comic Sans MS" pitchFamily="66" charset="0"/>
              <a:ea typeface="+mn-ea"/>
              <a:cs typeface="+mn-cs"/>
            </a:rPr>
            <a:t>Developing reading skills and leveled progression.</a:t>
          </a:r>
        </a:p>
      </dsp:txBody>
      <dsp:txXfrm>
        <a:off x="4340214" y="1368154"/>
        <a:ext cx="3794765" cy="2807947"/>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92BB23-0F5D-4244-9FE0-F2D5B7365E36}" type="datetimeFigureOut">
              <a:rPr lang="en-IN" smtClean="0"/>
              <a:pPr/>
              <a:t>28-06-2013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4EF3645-1872-4898-8D51-D8D42F0EFAB9}"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92BB23-0F5D-4244-9FE0-F2D5B7365E36}" type="datetimeFigureOut">
              <a:rPr lang="en-IN" smtClean="0"/>
              <a:pPr/>
              <a:t>28-06-2013</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EF3645-1872-4898-8D51-D8D42F0EFAB9}"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Children-Learning-Reading-How-To-Teach-A-Child-To-Read-Phonics-Alphabet.flv" TargetMode="Externa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18" Type="http://schemas.openxmlformats.org/officeDocument/2006/relationships/image" Target="../media/image35.jpeg"/><Relationship Id="rId26" Type="http://schemas.openxmlformats.org/officeDocument/2006/relationships/image" Target="../media/image43.jpeg"/><Relationship Id="rId39" Type="http://schemas.openxmlformats.org/officeDocument/2006/relationships/image" Target="../media/image56.jpeg"/><Relationship Id="rId3" Type="http://schemas.openxmlformats.org/officeDocument/2006/relationships/image" Target="../media/image20.jpeg"/><Relationship Id="rId21" Type="http://schemas.openxmlformats.org/officeDocument/2006/relationships/image" Target="../media/image38.jpeg"/><Relationship Id="rId34" Type="http://schemas.openxmlformats.org/officeDocument/2006/relationships/image" Target="../media/image51.jpeg"/><Relationship Id="rId42" Type="http://schemas.openxmlformats.org/officeDocument/2006/relationships/image" Target="../media/image59.jpeg"/><Relationship Id="rId7" Type="http://schemas.openxmlformats.org/officeDocument/2006/relationships/image" Target="../media/image24.jpeg"/><Relationship Id="rId12" Type="http://schemas.openxmlformats.org/officeDocument/2006/relationships/image" Target="../media/image29.jpeg"/><Relationship Id="rId17" Type="http://schemas.openxmlformats.org/officeDocument/2006/relationships/image" Target="../media/image34.jpeg"/><Relationship Id="rId25" Type="http://schemas.openxmlformats.org/officeDocument/2006/relationships/image" Target="../media/image42.jpeg"/><Relationship Id="rId33" Type="http://schemas.openxmlformats.org/officeDocument/2006/relationships/image" Target="../media/image50.jpeg"/><Relationship Id="rId38" Type="http://schemas.openxmlformats.org/officeDocument/2006/relationships/image" Target="../media/image55.jpeg"/><Relationship Id="rId2" Type="http://schemas.openxmlformats.org/officeDocument/2006/relationships/image" Target="../media/image1.jpeg"/><Relationship Id="rId16" Type="http://schemas.openxmlformats.org/officeDocument/2006/relationships/image" Target="../media/image33.jpeg"/><Relationship Id="rId20" Type="http://schemas.openxmlformats.org/officeDocument/2006/relationships/image" Target="../media/image37.jpeg"/><Relationship Id="rId29" Type="http://schemas.openxmlformats.org/officeDocument/2006/relationships/image" Target="../media/image46.jpeg"/><Relationship Id="rId41" Type="http://schemas.openxmlformats.org/officeDocument/2006/relationships/image" Target="../media/image58.jpeg"/><Relationship Id="rId1" Type="http://schemas.openxmlformats.org/officeDocument/2006/relationships/slideLayout" Target="../slideLayouts/slideLayout1.xml"/><Relationship Id="rId6" Type="http://schemas.openxmlformats.org/officeDocument/2006/relationships/image" Target="../media/image23.jpeg"/><Relationship Id="rId11" Type="http://schemas.openxmlformats.org/officeDocument/2006/relationships/image" Target="../media/image28.jpeg"/><Relationship Id="rId24" Type="http://schemas.openxmlformats.org/officeDocument/2006/relationships/image" Target="../media/image41.jpeg"/><Relationship Id="rId32" Type="http://schemas.openxmlformats.org/officeDocument/2006/relationships/image" Target="../media/image49.jpeg"/><Relationship Id="rId37" Type="http://schemas.openxmlformats.org/officeDocument/2006/relationships/image" Target="../media/image54.jpeg"/><Relationship Id="rId40" Type="http://schemas.openxmlformats.org/officeDocument/2006/relationships/image" Target="../media/image57.jpeg"/><Relationship Id="rId5" Type="http://schemas.openxmlformats.org/officeDocument/2006/relationships/image" Target="../media/image22.jpeg"/><Relationship Id="rId15" Type="http://schemas.openxmlformats.org/officeDocument/2006/relationships/image" Target="../media/image32.jpeg"/><Relationship Id="rId23" Type="http://schemas.openxmlformats.org/officeDocument/2006/relationships/image" Target="../media/image40.jpeg"/><Relationship Id="rId28" Type="http://schemas.openxmlformats.org/officeDocument/2006/relationships/image" Target="../media/image45.jpeg"/><Relationship Id="rId36" Type="http://schemas.openxmlformats.org/officeDocument/2006/relationships/image" Target="../media/image53.jpeg"/><Relationship Id="rId10" Type="http://schemas.openxmlformats.org/officeDocument/2006/relationships/image" Target="../media/image27.jpeg"/><Relationship Id="rId19" Type="http://schemas.openxmlformats.org/officeDocument/2006/relationships/image" Target="../media/image36.jpeg"/><Relationship Id="rId31" Type="http://schemas.openxmlformats.org/officeDocument/2006/relationships/image" Target="../media/image48.jpeg"/><Relationship Id="rId44" Type="http://schemas.openxmlformats.org/officeDocument/2006/relationships/image" Target="../media/image61.jpeg"/><Relationship Id="rId4" Type="http://schemas.openxmlformats.org/officeDocument/2006/relationships/image" Target="../media/image21.jpeg"/><Relationship Id="rId9" Type="http://schemas.openxmlformats.org/officeDocument/2006/relationships/image" Target="../media/image26.jpeg"/><Relationship Id="rId14" Type="http://schemas.openxmlformats.org/officeDocument/2006/relationships/image" Target="../media/image31.jpeg"/><Relationship Id="rId22" Type="http://schemas.openxmlformats.org/officeDocument/2006/relationships/image" Target="../media/image39.jpeg"/><Relationship Id="rId27" Type="http://schemas.openxmlformats.org/officeDocument/2006/relationships/image" Target="../media/image44.jpeg"/><Relationship Id="rId30" Type="http://schemas.openxmlformats.org/officeDocument/2006/relationships/image" Target="../media/image47.jpeg"/><Relationship Id="rId35" Type="http://schemas.openxmlformats.org/officeDocument/2006/relationships/image" Target="../media/image52.jpeg"/><Relationship Id="rId43" Type="http://schemas.openxmlformats.org/officeDocument/2006/relationships/image" Target="../media/image60.jpe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70.jpeg"/><Relationship Id="rId11" Type="http://schemas.openxmlformats.org/officeDocument/2006/relationships/image" Target="../media/image74.wmf"/><Relationship Id="rId5" Type="http://schemas.openxmlformats.org/officeDocument/2006/relationships/image" Target="../media/image69.jpeg"/><Relationship Id="rId10" Type="http://schemas.openxmlformats.org/officeDocument/2006/relationships/image" Target="../media/image19.png"/><Relationship Id="rId4" Type="http://schemas.openxmlformats.org/officeDocument/2006/relationships/image" Target="../media/image68.jpeg"/><Relationship Id="rId9" Type="http://schemas.openxmlformats.org/officeDocument/2006/relationships/image" Target="../media/image73.png"/></Relationships>
</file>

<file path=ppt/slides/_rels/slide3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79.jpeg"/><Relationship Id="rId4" Type="http://schemas.openxmlformats.org/officeDocument/2006/relationships/image" Target="../media/image78.jpeg"/></Relationships>
</file>

<file path=ppt/slides/_rels/slide3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1.jpeg"/></Relationships>
</file>

<file path=ppt/slides/_rels/slide3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6" name="Flowchart: Punched Tape 5"/>
          <p:cNvSpPr/>
          <p:nvPr/>
        </p:nvSpPr>
        <p:spPr>
          <a:xfrm>
            <a:off x="899592" y="1340768"/>
            <a:ext cx="7200800" cy="288032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800" dirty="0" smtClean="0">
                <a:solidFill>
                  <a:srgbClr val="FFFF00"/>
                </a:solidFill>
                <a:latin typeface="Bradley Hand ITC" pitchFamily="66" charset="0"/>
                <a:cs typeface="Adobe Hebrew" pitchFamily="18" charset="-79"/>
              </a:rPr>
              <a:t>What is RWI?</a:t>
            </a:r>
            <a:endParaRPr lang="en-IN" sz="8800" dirty="0">
              <a:solidFill>
                <a:srgbClr val="FFFF00"/>
              </a:solidFill>
              <a:latin typeface="Bradley Hand ITC" pitchFamily="66" charset="0"/>
              <a:cs typeface="Adobe Hebrew" pitchFamily="18" charset="-79"/>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Content Placeholder 2"/>
          <p:cNvSpPr txBox="1">
            <a:spLocks/>
          </p:cNvSpPr>
          <p:nvPr/>
        </p:nvSpPr>
        <p:spPr>
          <a:xfrm>
            <a:off x="457200" y="0"/>
            <a:ext cx="8229600" cy="6126163"/>
          </a:xfrm>
          <a:prstGeom prst="rect">
            <a:avLst/>
          </a:prstGeom>
        </p:spPr>
        <p:txBody>
          <a:bodyPr vert="horz" lIns="91440" tIns="45720" rIns="91440" bIns="45720" rtlCol="0">
            <a:normAutofit/>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AutoNum type="arabicParenR"/>
              <a:tabLst/>
              <a:defRPr/>
            </a:pPr>
            <a:r>
              <a:rPr kumimoji="0" lang="en-US" sz="4000" b="0" i="0" u="none" strike="noStrike" kern="1200" cap="none" spc="0" normalizeH="0" baseline="0" noProof="0" dirty="0" smtClean="0">
                <a:ln>
                  <a:noFill/>
                </a:ln>
                <a:solidFill>
                  <a:schemeClr val="tx1">
                    <a:tint val="75000"/>
                  </a:schemeClr>
                </a:solidFill>
                <a:effectLst/>
                <a:uLnTx/>
                <a:uFillTx/>
                <a:latin typeface="+mn-lt"/>
                <a:ea typeface="+mn-ea"/>
                <a:cs typeface="+mn-cs"/>
              </a:rPr>
              <a:t>To ensure that each and every one of our children learn to read with accuracy, fluency and confidence .    </a:t>
            </a:r>
          </a:p>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40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4" name="Picture 3"/>
          <p:cNvPicPr>
            <a:picLocks noChangeAspect="1" noChangeArrowheads="1"/>
          </p:cNvPicPr>
          <p:nvPr/>
        </p:nvPicPr>
        <p:blipFill>
          <a:blip r:embed="rId3" cstate="print"/>
          <a:srcRect/>
          <a:stretch>
            <a:fillRect/>
          </a:stretch>
        </p:blipFill>
        <p:spPr bwMode="auto">
          <a:xfrm>
            <a:off x="1066800" y="2276872"/>
            <a:ext cx="6781800" cy="4276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305800" cy="2087562"/>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2 ) To support the children  in fostering a love of reading that will last a lifetime!</a:t>
            </a:r>
            <a:br>
              <a:rPr kumimoji="0" lang="en-US" sz="4400" b="0" i="0" u="none" strike="noStrike" kern="1200" cap="none" spc="0" normalizeH="0" baseline="0" noProof="0" smtClean="0">
                <a:ln>
                  <a:noFill/>
                </a:ln>
                <a:solidFill>
                  <a:schemeClr val="tx1"/>
                </a:solidFill>
                <a:effectLst/>
                <a:uLnTx/>
                <a:uFillTx/>
                <a:latin typeface="+mj-lt"/>
                <a:ea typeface="+mj-ea"/>
                <a:cs typeface="+mj-cs"/>
              </a:rPr>
            </a:b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4" name="Picture 2"/>
          <p:cNvPicPr>
            <a:picLocks noChangeAspect="1" noChangeArrowheads="1"/>
          </p:cNvPicPr>
          <p:nvPr/>
        </p:nvPicPr>
        <p:blipFill>
          <a:blip r:embed="rId3" cstate="print"/>
          <a:srcRect/>
          <a:stretch>
            <a:fillRect/>
          </a:stretch>
        </p:blipFill>
        <p:spPr bwMode="auto">
          <a:xfrm>
            <a:off x="838200" y="2057400"/>
            <a:ext cx="7620000" cy="3962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23923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3 ) It is a rigorous and systematic approach with a clearly defined, structured progression. </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pic>
        <p:nvPicPr>
          <p:cNvPr id="3" name="Picture 2"/>
          <p:cNvPicPr>
            <a:picLocks noChangeAspect="1" noChangeArrowheads="1"/>
          </p:cNvPicPr>
          <p:nvPr/>
        </p:nvPicPr>
        <p:blipFill>
          <a:blip r:embed="rId3" cstate="print"/>
          <a:srcRect/>
          <a:stretch>
            <a:fillRect/>
          </a:stretch>
        </p:blipFill>
        <p:spPr bwMode="auto">
          <a:xfrm>
            <a:off x="785818" y="803677"/>
            <a:ext cx="6357950" cy="47684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3230562"/>
          </a:xfrm>
          <a:prstGeom prst="rect">
            <a:avLst/>
          </a:prstGeom>
        </p:spPr>
        <p:txBody>
          <a:bodyPr vert="horz" lIns="91440" tIns="45720" rIns="91440" bIns="45720" rtlCol="0" anchor="ctr">
            <a:normAutofit fontScale="97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4 ) It had effective classroom management strategies to  ensure success for every child in reading and writing independently.</a:t>
            </a:r>
            <a:br>
              <a:rPr kumimoji="0" lang="en-US" sz="4400" b="0" i="0" u="none" strike="noStrike" kern="1200" cap="none" spc="0" normalizeH="0" baseline="0" noProof="0" smtClean="0">
                <a:ln>
                  <a:noFill/>
                </a:ln>
                <a:solidFill>
                  <a:schemeClr val="tx1"/>
                </a:solidFill>
                <a:effectLst/>
                <a:uLnTx/>
                <a:uFillTx/>
                <a:latin typeface="+mj-lt"/>
                <a:ea typeface="+mj-ea"/>
                <a:cs typeface="+mj-cs"/>
              </a:rPr>
            </a:b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4" name="Picture 2"/>
          <p:cNvPicPr>
            <a:picLocks noChangeAspect="1" noChangeArrowheads="1"/>
          </p:cNvPicPr>
          <p:nvPr/>
        </p:nvPicPr>
        <p:blipFill>
          <a:blip r:embed="rId3" cstate="print"/>
          <a:srcRect/>
          <a:stretch>
            <a:fillRect/>
          </a:stretch>
        </p:blipFill>
        <p:spPr bwMode="auto">
          <a:xfrm>
            <a:off x="990600" y="2924970"/>
            <a:ext cx="5653102" cy="28028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6" name="Flowchart: Punched Tape 5"/>
          <p:cNvSpPr/>
          <p:nvPr/>
        </p:nvSpPr>
        <p:spPr>
          <a:xfrm>
            <a:off x="899592" y="1340768"/>
            <a:ext cx="7200800" cy="288032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800" dirty="0" smtClean="0">
                <a:solidFill>
                  <a:srgbClr val="FFFF00"/>
                </a:solidFill>
                <a:latin typeface="Bradley Hand ITC" pitchFamily="66" charset="0"/>
                <a:cs typeface="Adobe Hebrew" pitchFamily="18" charset="-79"/>
              </a:rPr>
              <a:t>Advantages of        RWI?</a:t>
            </a:r>
            <a:endParaRPr lang="en-IN" sz="8800" dirty="0">
              <a:solidFill>
                <a:srgbClr val="FFFF00"/>
              </a:solidFill>
              <a:latin typeface="Bradley Hand ITC" pitchFamily="66" charset="0"/>
              <a:cs typeface="Adobe Hebrew" pitchFamily="18" charset="-79"/>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accent6">
                    <a:lumMod val="75000"/>
                  </a:schemeClr>
                </a:solidFill>
                <a:effectLst/>
                <a:uLnTx/>
                <a:uFillTx/>
                <a:latin typeface="+mj-lt"/>
                <a:ea typeface="+mj-ea"/>
                <a:cs typeface="+mj-cs"/>
              </a:rPr>
              <a:t>1 ) SYSTEMATIC APPROACH WITH SET PURPOSES.</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4" name="Picture 4"/>
          <p:cNvPicPr>
            <a:picLocks noChangeAspect="1" noChangeArrowheads="1"/>
          </p:cNvPicPr>
          <p:nvPr/>
        </p:nvPicPr>
        <p:blipFill>
          <a:blip r:embed="rId3" cstate="print"/>
          <a:srcRect/>
          <a:stretch>
            <a:fillRect/>
          </a:stretch>
        </p:blipFill>
        <p:spPr bwMode="auto">
          <a:xfrm>
            <a:off x="1066800" y="1676400"/>
            <a:ext cx="7162800" cy="2743200"/>
          </a:xfrm>
          <a:prstGeom prst="rect">
            <a:avLst/>
          </a:prstGeom>
          <a:noFill/>
          <a:ln w="9525">
            <a:noFill/>
            <a:miter lim="800000"/>
            <a:headEnd/>
            <a:tailEnd/>
          </a:ln>
          <a:effectLst/>
        </p:spPr>
      </p:pic>
      <p:sp>
        <p:nvSpPr>
          <p:cNvPr id="5" name="Content Placeholder 2"/>
          <p:cNvSpPr txBox="1">
            <a:spLocks/>
          </p:cNvSpPr>
          <p:nvPr/>
        </p:nvSpPr>
        <p:spPr>
          <a:xfrm>
            <a:off x="457200" y="4419600"/>
            <a:ext cx="8229600" cy="24384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smtClean="0">
                <a:ln>
                  <a:noFill/>
                </a:ln>
                <a:solidFill>
                  <a:schemeClr val="tx1">
                    <a:tint val="75000"/>
                  </a:schemeClr>
                </a:solidFill>
                <a:effectLst/>
                <a:uLnTx/>
                <a:uFillTx/>
                <a:latin typeface="+mn-lt"/>
                <a:ea typeface="+mn-ea"/>
                <a:cs typeface="+mn-cs"/>
              </a:rPr>
              <a:t> Each lesson has a very clear purpose. The teacher will set this purpose at the beginning of the lesson so that the children know exactly what they will be learning. </a:t>
            </a: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Content Placeholder 2"/>
          <p:cNvSpPr txBox="1">
            <a:spLocks/>
          </p:cNvSpPr>
          <p:nvPr/>
        </p:nvSpPr>
        <p:spPr>
          <a:xfrm>
            <a:off x="457200" y="457200"/>
            <a:ext cx="8305800" cy="4699992"/>
          </a:xfrm>
          <a:prstGeom prst="rect">
            <a:avLst/>
          </a:prstGeom>
        </p:spPr>
        <p:txBody>
          <a:bodyPr vert="horz" lIns="91440" tIns="45720" rIns="91440" bIns="45720" rtlCol="0">
            <a:normAutofit lnSpcReduction="100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6">
                    <a:lumMod val="75000"/>
                  </a:schemeClr>
                </a:solidFill>
                <a:effectLst/>
                <a:uLnTx/>
                <a:uFillTx/>
                <a:latin typeface="+mn-lt"/>
                <a:ea typeface="+mn-ea"/>
                <a:cs typeface="+mn-cs"/>
              </a:rPr>
              <a:t>2 ) FUN WAY OF LEARNING ENSURING FULL PARTICIPATION OF CHILDREN</a:t>
            </a:r>
            <a:r>
              <a:rPr kumimoji="0" lang="en-US" sz="3200" b="0" i="0" u="none" strike="noStrike" kern="1200" cap="none" spc="0" normalizeH="0" baseline="0" noProof="0" dirty="0" smtClean="0">
                <a:ln>
                  <a:noFill/>
                </a:ln>
                <a:solidFill>
                  <a:schemeClr val="accent6">
                    <a:lumMod val="75000"/>
                  </a:schemeClr>
                </a:solidFill>
                <a:effectLst/>
                <a:uLnTx/>
                <a:uFillTx/>
                <a:latin typeface="+mn-lt"/>
                <a:ea typeface="+mn-ea"/>
                <a:cs typeface="+mn-cs"/>
              </a:rPr>
              <a:t>.</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 Children are active and involved in a fun and creative way with the use of various teaching material for better retention. All children take part in </a:t>
            </a: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all</a:t>
            </a: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 parts of the lesson. Full participation is gained through partner work and choral response. </a:t>
            </a: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accent6">
                    <a:lumMod val="75000"/>
                  </a:schemeClr>
                </a:solidFill>
                <a:effectLst/>
                <a:uLnTx/>
                <a:uFillTx/>
                <a:latin typeface="+mj-lt"/>
                <a:ea typeface="+mj-ea"/>
                <a:cs typeface="+mj-cs"/>
              </a:rPr>
              <a:t>3 ) STRESS FREE LEARNING </a:t>
            </a:r>
            <a:endParaRPr kumimoji="0" lang="en-US" sz="4400" b="0" i="0" u="none" strike="noStrike" kern="1200" cap="none" spc="0" normalizeH="0" baseline="0" noProof="0" dirty="0">
              <a:ln>
                <a:noFill/>
              </a:ln>
              <a:solidFill>
                <a:schemeClr val="accent6">
                  <a:lumMod val="75000"/>
                </a:schemeClr>
              </a:solidFill>
              <a:effectLst/>
              <a:uLnTx/>
              <a:uFillTx/>
              <a:latin typeface="+mj-lt"/>
              <a:ea typeface="+mj-ea"/>
              <a:cs typeface="+mj-cs"/>
            </a:endParaRPr>
          </a:p>
        </p:txBody>
      </p:sp>
      <p:sp>
        <p:nvSpPr>
          <p:cNvPr id="4"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smtClean="0">
                <a:ln>
                  <a:noFill/>
                </a:ln>
                <a:solidFill>
                  <a:schemeClr val="tx1">
                    <a:tint val="75000"/>
                  </a:schemeClr>
                </a:solidFill>
                <a:effectLst/>
                <a:uLnTx/>
                <a:uFillTx/>
                <a:latin typeface="+mn-lt"/>
                <a:ea typeface="+mn-ea"/>
                <a:cs typeface="+mn-cs"/>
              </a:rPr>
              <a:t>There is less stress on the students as they do not have to prepare for exams. Learning takes place naturally in a child friendly environment in the classroom.</a:t>
            </a: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5" name="Picture 2"/>
          <p:cNvPicPr>
            <a:picLocks noChangeAspect="1" noChangeArrowheads="1"/>
          </p:cNvPicPr>
          <p:nvPr/>
        </p:nvPicPr>
        <p:blipFill>
          <a:blip r:embed="rId3" cstate="print"/>
          <a:srcRect/>
          <a:stretch>
            <a:fillRect/>
          </a:stretch>
        </p:blipFill>
        <p:spPr bwMode="auto">
          <a:xfrm>
            <a:off x="914400" y="3581400"/>
            <a:ext cx="7848600"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0"/>
            <a:ext cx="8305800" cy="64008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accent6">
                    <a:lumMod val="75000"/>
                  </a:schemeClr>
                </a:solidFill>
                <a:effectLst/>
                <a:uLnTx/>
                <a:uFillTx/>
                <a:latin typeface="+mj-lt"/>
                <a:ea typeface="+mj-ea"/>
                <a:cs typeface="+mj-cs"/>
              </a:rPr>
              <a:t>4 ) </a:t>
            </a:r>
            <a:r>
              <a:rPr kumimoji="0" lang="en-US" sz="4900" b="0" i="0" u="none" strike="noStrike" kern="1200" cap="none" spc="0" normalizeH="0" baseline="0" noProof="0" dirty="0" smtClean="0">
                <a:ln>
                  <a:noFill/>
                </a:ln>
                <a:solidFill>
                  <a:schemeClr val="accent6">
                    <a:lumMod val="75000"/>
                  </a:schemeClr>
                </a:solidFill>
                <a:effectLst/>
                <a:uLnTx/>
                <a:uFillTx/>
                <a:latin typeface="+mj-lt"/>
                <a:ea typeface="+mj-ea"/>
                <a:cs typeface="+mj-cs"/>
              </a:rPr>
              <a:t>Read Write Inc. teachers use innovative techniques for class control.</a:t>
            </a:r>
            <a:br>
              <a:rPr kumimoji="0" lang="en-US" sz="4900" b="0" i="0" u="none" strike="noStrike" kern="1200" cap="none" spc="0" normalizeH="0" baseline="0" noProof="0" dirty="0" smtClean="0">
                <a:ln>
                  <a:noFill/>
                </a:ln>
                <a:solidFill>
                  <a:schemeClr val="accent6">
                    <a:lumMod val="75000"/>
                  </a:schemeClr>
                </a:solidFill>
                <a:effectLst/>
                <a:uLnTx/>
                <a:uFillTx/>
                <a:latin typeface="+mj-lt"/>
                <a:ea typeface="+mj-ea"/>
                <a:cs typeface="+mj-cs"/>
              </a:rPr>
            </a:br>
            <a:r>
              <a:rPr kumimoji="0" lang="en-US" sz="3600" b="0" i="0" u="none" strike="noStrike" kern="1200" cap="none" spc="0" normalizeH="0" baseline="0" noProof="0" dirty="0" smtClean="0">
                <a:ln>
                  <a:noFill/>
                </a:ln>
                <a:solidFill>
                  <a:schemeClr val="tx1"/>
                </a:solidFill>
                <a:effectLst/>
                <a:uLnTx/>
                <a:uFillTx/>
                <a:latin typeface="+mj-lt"/>
                <a:ea typeface="+mj-ea"/>
                <a:cs typeface="+mj-cs"/>
              </a:rPr>
              <a:t>The “123, GOLDEN RULES, STOP SIGNAL” used during lessons ensures proper discipline in the class. </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a:r>
            <a:br>
              <a:rPr kumimoji="0" lang="en-US" sz="4400" b="0" i="0" u="none" strike="noStrike" kern="1200" cap="none" spc="0" normalizeH="0" baseline="0" noProof="0" dirty="0" smtClean="0">
                <a:ln>
                  <a:noFill/>
                </a:ln>
                <a:solidFill>
                  <a:schemeClr val="tx1"/>
                </a:solidFill>
                <a:effectLst/>
                <a:uLnTx/>
                <a:uFillTx/>
                <a:latin typeface="+mj-lt"/>
                <a:ea typeface="+mj-ea"/>
                <a:cs typeface="+mj-cs"/>
              </a:rPr>
            </a:br>
            <a:r>
              <a:rPr kumimoji="0" lang="en-US" sz="4400" b="0" i="0" u="none" strike="noStrike" kern="1200" cap="none" spc="0" normalizeH="0" baseline="0" noProof="0" dirty="0" smtClean="0">
                <a:ln>
                  <a:noFill/>
                </a:ln>
                <a:solidFill>
                  <a:schemeClr val="tx1"/>
                </a:solidFill>
                <a:effectLst/>
                <a:uLnTx/>
                <a:uFillTx/>
                <a:latin typeface="+mj-lt"/>
                <a:ea typeface="+mj-ea"/>
                <a:cs typeface="+mj-cs"/>
              </a:rPr>
              <a:t/>
            </a:r>
            <a:br>
              <a:rPr kumimoji="0" lang="en-US" sz="4400" b="0" i="0" u="none" strike="noStrike" kern="1200" cap="none" spc="0" normalizeH="0" baseline="0" noProof="0" dirty="0" smtClean="0">
                <a:ln>
                  <a:noFill/>
                </a:ln>
                <a:solidFill>
                  <a:schemeClr val="tx1"/>
                </a:solidFill>
                <a:effectLst/>
                <a:uLnTx/>
                <a:uFillTx/>
                <a:latin typeface="+mj-lt"/>
                <a:ea typeface="+mj-ea"/>
                <a:cs typeface="+mj-cs"/>
              </a:rPr>
            </a:b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4" name="Picture 2"/>
          <p:cNvPicPr>
            <a:picLocks noChangeAspect="1" noChangeArrowheads="1"/>
          </p:cNvPicPr>
          <p:nvPr/>
        </p:nvPicPr>
        <p:blipFill>
          <a:blip r:embed="rId3" cstate="print"/>
          <a:srcRect/>
          <a:stretch>
            <a:fillRect/>
          </a:stretch>
        </p:blipFill>
        <p:spPr bwMode="auto">
          <a:xfrm>
            <a:off x="5943600" y="3962400"/>
            <a:ext cx="2362200" cy="2314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Rectangle 2"/>
          <p:cNvSpPr/>
          <p:nvPr/>
        </p:nvSpPr>
        <p:spPr>
          <a:xfrm>
            <a:off x="467544" y="335846"/>
            <a:ext cx="8280920" cy="4524315"/>
          </a:xfrm>
          <a:prstGeom prst="rect">
            <a:avLst/>
          </a:prstGeom>
        </p:spPr>
        <p:txBody>
          <a:bodyPr wrap="square">
            <a:spAutoFit/>
          </a:bodyPr>
          <a:lstStyle/>
          <a:p>
            <a:r>
              <a:rPr lang="en-US" sz="2400" b="1" i="1" dirty="0" smtClean="0">
                <a:latin typeface="+mj-lt"/>
              </a:rPr>
              <a:t>Read Write Inc is a systematic and dynamic literacy program rooted in phonics. </a:t>
            </a:r>
          </a:p>
          <a:p>
            <a:endParaRPr lang="en-US" sz="2400" b="1" i="1" dirty="0" smtClean="0">
              <a:latin typeface="+mj-lt"/>
            </a:endParaRPr>
          </a:p>
          <a:p>
            <a:r>
              <a:rPr lang="en-US" sz="2400" b="1" i="1" dirty="0" smtClean="0">
                <a:latin typeface="+mj-lt"/>
              </a:rPr>
              <a:t>RWI is a structured method of using phonics for reading and writing.</a:t>
            </a:r>
          </a:p>
          <a:p>
            <a:endParaRPr lang="en-US" sz="2400" b="1" i="1" dirty="0" smtClean="0">
              <a:latin typeface="+mj-lt"/>
            </a:endParaRPr>
          </a:p>
          <a:p>
            <a:r>
              <a:rPr lang="en-US" sz="2400" b="1" i="1" dirty="0" smtClean="0">
                <a:latin typeface="+mj-lt"/>
              </a:rPr>
              <a:t>It is a joyful and exciting way of learning to read and write. </a:t>
            </a:r>
          </a:p>
          <a:p>
            <a:endParaRPr lang="en-US" sz="2400" b="1" i="1" dirty="0" smtClean="0">
              <a:latin typeface="+mj-lt"/>
            </a:endParaRPr>
          </a:p>
          <a:p>
            <a:r>
              <a:rPr lang="en-US" sz="2400" b="1" i="1" dirty="0" smtClean="0">
                <a:latin typeface="+mj-lt"/>
              </a:rPr>
              <a:t>It provides the children</a:t>
            </a:r>
            <a:r>
              <a:rPr lang="en-IN" sz="2400" b="1" i="1" dirty="0" smtClean="0">
                <a:latin typeface="+mj-lt"/>
              </a:rPr>
              <a:t> opportunities to use their inherent skills for understanding the nuances of English language. </a:t>
            </a:r>
          </a:p>
          <a:p>
            <a:endParaRPr lang="en-IN" sz="2400" b="1" i="1" dirty="0" smtClean="0">
              <a:latin typeface="+mj-lt"/>
            </a:endParaRPr>
          </a:p>
          <a:p>
            <a:r>
              <a:rPr lang="en-IN" sz="2400" b="1" i="1" dirty="0" smtClean="0">
                <a:latin typeface="+mj-lt"/>
              </a:rPr>
              <a:t>Children learn the 44 common sounds in the English language.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381000" y="0"/>
            <a:ext cx="8305800" cy="1371600"/>
          </a:xfrm>
          <a:prstGeom prst="rect">
            <a:avLst/>
          </a:prstGeom>
        </p:spPr>
        <p:txBody>
          <a:bodyPr vert="horz" lIns="91440" tIns="45720" rIns="91440" bIns="45720" rtlCol="0" anchor="ctr">
            <a:normAutofit fontScale="97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accent6">
                    <a:lumMod val="75000"/>
                  </a:schemeClr>
                </a:solidFill>
                <a:effectLst/>
                <a:uLnTx/>
                <a:uFillTx/>
                <a:latin typeface="+mj-lt"/>
                <a:ea typeface="+mj-ea"/>
                <a:cs typeface="+mj-cs"/>
              </a:rPr>
              <a:t>5 ) DEVELOPS CONFIDENCE IN THE STUDENTS.</a:t>
            </a:r>
            <a:endParaRPr kumimoji="0" lang="en-US" sz="4400" b="0" i="0" u="none" strike="noStrike" kern="1200" cap="none" spc="0" normalizeH="0" baseline="0" noProof="0" dirty="0">
              <a:ln>
                <a:noFill/>
              </a:ln>
              <a:solidFill>
                <a:schemeClr val="accent6">
                  <a:lumMod val="75000"/>
                </a:schemeClr>
              </a:solidFill>
              <a:effectLst/>
              <a:uLnTx/>
              <a:uFillTx/>
              <a:latin typeface="+mj-lt"/>
              <a:ea typeface="+mj-ea"/>
              <a:cs typeface="+mj-cs"/>
            </a:endParaRPr>
          </a:p>
        </p:txBody>
      </p:sp>
      <p:pic>
        <p:nvPicPr>
          <p:cNvPr id="4" name="Picture 8"/>
          <p:cNvPicPr>
            <a:picLocks noChangeAspect="1" noChangeArrowheads="1"/>
          </p:cNvPicPr>
          <p:nvPr/>
        </p:nvPicPr>
        <p:blipFill>
          <a:blip r:embed="rId3" cstate="print"/>
          <a:srcRect/>
          <a:stretch>
            <a:fillRect/>
          </a:stretch>
        </p:blipFill>
        <p:spPr bwMode="auto">
          <a:xfrm>
            <a:off x="4355976" y="838200"/>
            <a:ext cx="4102224" cy="1804418"/>
          </a:xfrm>
          <a:prstGeom prst="rect">
            <a:avLst/>
          </a:prstGeom>
          <a:noFill/>
          <a:ln w="9525">
            <a:noFill/>
            <a:miter lim="800000"/>
            <a:headEnd/>
            <a:tailEnd/>
          </a:ln>
          <a:effectLst/>
        </p:spPr>
      </p:pic>
      <p:sp>
        <p:nvSpPr>
          <p:cNvPr id="5" name="Content Placeholder 2"/>
          <p:cNvSpPr txBox="1">
            <a:spLocks/>
          </p:cNvSpPr>
          <p:nvPr/>
        </p:nvSpPr>
        <p:spPr>
          <a:xfrm>
            <a:off x="457200" y="2636912"/>
            <a:ext cx="8458200" cy="2520280"/>
          </a:xfrm>
          <a:prstGeom prst="rect">
            <a:avLst/>
          </a:prstGeom>
        </p:spPr>
        <p:txBody>
          <a:bodyPr vert="horz" lIns="91440" tIns="45720" rIns="91440" bIns="45720" rtlCol="0">
            <a:normAutofit lnSpcReduction="100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Children gain more confident in answering and expressing their ideas as each child is given an opportunity to express his ideas through writing in the workbooks which are especially designed for this purpose.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Content Placeholder 2"/>
          <p:cNvSpPr txBox="1">
            <a:spLocks/>
          </p:cNvSpPr>
          <p:nvPr/>
        </p:nvSpPr>
        <p:spPr>
          <a:xfrm>
            <a:off x="0" y="0"/>
            <a:ext cx="9144000" cy="68580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6">
                    <a:lumMod val="75000"/>
                  </a:schemeClr>
                </a:solidFill>
                <a:effectLst/>
                <a:uLnTx/>
                <a:uFillTx/>
                <a:latin typeface="+mn-lt"/>
                <a:ea typeface="+mn-ea"/>
                <a:cs typeface="+mn-cs"/>
              </a:rPr>
              <a:t>6 ) DEVELOPS LINGUISTIC SKILLS OF THE CHILD</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BY using marvelous and absolutely interesting stories by leading authors ,R.W.I develops children’s comprehension, vocabulary, writing, critical thinking and discussion.</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4" name="Picture 10"/>
          <p:cNvPicPr>
            <a:picLocks noChangeAspect="1" noChangeArrowheads="1"/>
          </p:cNvPicPr>
          <p:nvPr/>
        </p:nvPicPr>
        <p:blipFill>
          <a:blip r:embed="rId3" cstate="print"/>
          <a:srcRect/>
          <a:stretch>
            <a:fillRect/>
          </a:stretch>
        </p:blipFill>
        <p:spPr bwMode="auto">
          <a:xfrm>
            <a:off x="2267744" y="3573016"/>
            <a:ext cx="4536504" cy="28803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90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accent6">
                    <a:lumMod val="75000"/>
                  </a:schemeClr>
                </a:solidFill>
                <a:effectLst/>
                <a:uLnTx/>
                <a:uFillTx/>
                <a:latin typeface="+mj-lt"/>
                <a:ea typeface="+mj-ea"/>
                <a:cs typeface="+mj-cs"/>
              </a:rPr>
              <a:t>7 ) CHILDREN MOVE AT THEIR OWN PACE</a:t>
            </a:r>
            <a:endParaRPr kumimoji="0" lang="en-US" sz="4400" b="0" i="0" u="none" strike="noStrike" kern="1200" cap="none" spc="0" normalizeH="0" baseline="0" noProof="0" dirty="0">
              <a:ln>
                <a:noFill/>
              </a:ln>
              <a:solidFill>
                <a:schemeClr val="accent6">
                  <a:lumMod val="75000"/>
                </a:schemeClr>
              </a:solidFill>
              <a:effectLst/>
              <a:uLnTx/>
              <a:uFillTx/>
              <a:latin typeface="+mj-lt"/>
              <a:ea typeface="+mj-ea"/>
              <a:cs typeface="+mj-cs"/>
            </a:endParaRPr>
          </a:p>
        </p:txBody>
      </p:sp>
      <p:sp>
        <p:nvSpPr>
          <p:cNvPr id="4" name="Content Placeholder 2"/>
          <p:cNvSpPr txBox="1">
            <a:spLocks/>
          </p:cNvSpPr>
          <p:nvPr/>
        </p:nvSpPr>
        <p:spPr>
          <a:xfrm>
            <a:off x="0" y="3284985"/>
            <a:ext cx="9144000" cy="252027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The program is designed in such a way that each child after systematic assessment moves at his/ her pace and is taught whatever is needed by the child and not what is expected of the child.</a:t>
            </a: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5" name="Picture 2"/>
          <p:cNvPicPr>
            <a:picLocks noChangeAspect="1" noChangeArrowheads="1"/>
          </p:cNvPicPr>
          <p:nvPr/>
        </p:nvPicPr>
        <p:blipFill>
          <a:blip r:embed="rId3" cstate="print"/>
          <a:srcRect/>
          <a:stretch>
            <a:fillRect/>
          </a:stretch>
        </p:blipFill>
        <p:spPr bwMode="auto">
          <a:xfrm>
            <a:off x="2843808" y="838200"/>
            <a:ext cx="5614392" cy="24648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8683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accent6">
                    <a:lumMod val="75000"/>
                  </a:schemeClr>
                </a:solidFill>
                <a:effectLst/>
                <a:uLnTx/>
                <a:uFillTx/>
                <a:latin typeface="+mj-lt"/>
                <a:ea typeface="+mj-ea"/>
                <a:cs typeface="+mj-cs"/>
              </a:rPr>
              <a:t>8 ) ONE TO ONE TUITORING</a:t>
            </a:r>
            <a:endParaRPr kumimoji="0" lang="en-US" sz="4400" b="0" i="0" u="none" strike="noStrike" kern="1200" cap="none" spc="0" normalizeH="0" baseline="0" noProof="0" dirty="0">
              <a:ln>
                <a:noFill/>
              </a:ln>
              <a:solidFill>
                <a:schemeClr val="accent6">
                  <a:lumMod val="75000"/>
                </a:schemeClr>
              </a:solidFill>
              <a:effectLst/>
              <a:uLnTx/>
              <a:uFillTx/>
              <a:latin typeface="+mj-lt"/>
              <a:ea typeface="+mj-ea"/>
              <a:cs typeface="+mj-cs"/>
            </a:endParaRPr>
          </a:p>
        </p:txBody>
      </p:sp>
      <p:sp>
        <p:nvSpPr>
          <p:cNvPr id="4" name="Content Placeholder 2"/>
          <p:cNvSpPr txBox="1">
            <a:spLocks/>
          </p:cNvSpPr>
          <p:nvPr/>
        </p:nvSpPr>
        <p:spPr>
          <a:xfrm>
            <a:off x="457200" y="990600"/>
            <a:ext cx="8458200" cy="58674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smtClean="0">
                <a:ln>
                  <a:noFill/>
                </a:ln>
                <a:solidFill>
                  <a:schemeClr val="tx1">
                    <a:tint val="75000"/>
                  </a:schemeClr>
                </a:solidFill>
                <a:effectLst/>
                <a:uLnTx/>
                <a:uFillTx/>
                <a:latin typeface="+mn-lt"/>
                <a:ea typeface="+mn-ea"/>
                <a:cs typeface="+mn-cs"/>
              </a:rPr>
              <a:t>There is “ONE TO ONE TUITORING”wherein a teacher concentrates at students with some learning or behavior problem on a one to one basis to enable individual attention and fruitful learning.</a:t>
            </a: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5" name="Picture 5"/>
          <p:cNvPicPr>
            <a:picLocks noChangeAspect="1" noChangeArrowheads="1"/>
          </p:cNvPicPr>
          <p:nvPr/>
        </p:nvPicPr>
        <p:blipFill>
          <a:blip r:embed="rId3" cstate="print"/>
          <a:srcRect/>
          <a:stretch>
            <a:fillRect/>
          </a:stretch>
        </p:blipFill>
        <p:spPr bwMode="auto">
          <a:xfrm>
            <a:off x="2743200" y="3048000"/>
            <a:ext cx="556260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accent6">
                    <a:lumMod val="75000"/>
                  </a:schemeClr>
                </a:solidFill>
                <a:effectLst/>
                <a:uLnTx/>
                <a:uFillTx/>
                <a:latin typeface="+mj-lt"/>
                <a:ea typeface="+mj-ea"/>
                <a:cs typeface="+mj-cs"/>
              </a:rPr>
              <a:t>9 ) PRAISE</a:t>
            </a:r>
            <a:endParaRPr kumimoji="0" lang="en-US" sz="4400" b="0" i="0" u="none" strike="noStrike" kern="1200" cap="none" spc="0" normalizeH="0" baseline="0" noProof="0" dirty="0">
              <a:ln>
                <a:noFill/>
              </a:ln>
              <a:solidFill>
                <a:schemeClr val="accent6">
                  <a:lumMod val="75000"/>
                </a:schemeClr>
              </a:solidFill>
              <a:effectLst/>
              <a:uLnTx/>
              <a:uFillTx/>
              <a:latin typeface="+mj-lt"/>
              <a:ea typeface="+mj-ea"/>
              <a:cs typeface="+mj-cs"/>
            </a:endParaRPr>
          </a:p>
        </p:txBody>
      </p:sp>
      <p:sp>
        <p:nvSpPr>
          <p:cNvPr id="4" name="Content Placeholder 2"/>
          <p:cNvSpPr txBox="1">
            <a:spLocks/>
          </p:cNvSpPr>
          <p:nvPr/>
        </p:nvSpPr>
        <p:spPr>
          <a:xfrm>
            <a:off x="457200" y="1905000"/>
            <a:ext cx="8229600" cy="47244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smtClean="0">
                <a:ln>
                  <a:noFill/>
                </a:ln>
                <a:solidFill>
                  <a:schemeClr val="tx1">
                    <a:tint val="75000"/>
                  </a:schemeClr>
                </a:solidFill>
                <a:effectLst/>
                <a:uLnTx/>
                <a:uFillTx/>
                <a:latin typeface="+mn-lt"/>
                <a:ea typeface="+mn-ea"/>
                <a:cs typeface="+mn-cs"/>
              </a:rPr>
              <a:t>T eachers praise the children constantly throughout the teaching sessions. Children learn more quickly when they are praised for what they do well, rather than nagged for what they do wrong. The children are encouraged to praise each other and as a school we have developed several ‘Praise Phrases’ and ‘Praise actions. E.G CHAPPATI CLAP,ROUND OF APPLAUSE,WHOOSH,FAIRY KISS etc.</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5" name="Picture 2"/>
          <p:cNvPicPr>
            <a:picLocks noChangeAspect="1" noChangeArrowheads="1"/>
          </p:cNvPicPr>
          <p:nvPr/>
        </p:nvPicPr>
        <p:blipFill>
          <a:blip r:embed="rId3" cstate="print"/>
          <a:srcRect/>
          <a:stretch>
            <a:fillRect/>
          </a:stretch>
        </p:blipFill>
        <p:spPr bwMode="auto">
          <a:xfrm>
            <a:off x="3581400" y="152400"/>
            <a:ext cx="5181600" cy="1800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a:hlinkClick r:id="rId2" action="ppaction://hlinkfile"/>
          </p:cNvPr>
          <p:cNvPicPr>
            <a:picLocks noChangeAspect="1" noChangeArrowheads="1"/>
          </p:cNvPicPr>
          <p:nvPr/>
        </p:nvPicPr>
        <p:blipFill>
          <a:blip r:embed="rId3" cstate="print"/>
          <a:srcRect/>
          <a:stretch>
            <a:fillRect/>
          </a:stretch>
        </p:blipFill>
        <p:spPr bwMode="auto">
          <a:xfrm>
            <a:off x="179512" y="134158"/>
            <a:ext cx="8712968" cy="6592406"/>
          </a:xfrm>
          <a:prstGeom prst="rect">
            <a:avLst/>
          </a:prstGeom>
          <a:noFill/>
        </p:spPr>
      </p:pic>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accent6">
                    <a:lumMod val="60000"/>
                    <a:lumOff val="40000"/>
                  </a:schemeClr>
                </a:solidFill>
                <a:effectLst/>
                <a:uLnTx/>
                <a:uFillTx/>
                <a:latin typeface="+mj-lt"/>
                <a:ea typeface="+mj-ea"/>
                <a:cs typeface="+mj-cs"/>
              </a:rPr>
              <a:t>10 ) PARTNER WORK</a:t>
            </a:r>
            <a:endParaRPr kumimoji="0" lang="en-US" sz="4400" b="0" i="0" u="none" strike="noStrike" kern="1200" cap="none" spc="0" normalizeH="0" baseline="0" noProof="0" dirty="0">
              <a:ln>
                <a:noFill/>
              </a:ln>
              <a:solidFill>
                <a:schemeClr val="accent6">
                  <a:lumMod val="60000"/>
                  <a:lumOff val="40000"/>
                </a:schemeClr>
              </a:solidFill>
              <a:effectLst/>
              <a:uLnTx/>
              <a:uFillTx/>
              <a:latin typeface="+mj-lt"/>
              <a:ea typeface="+mj-ea"/>
              <a:cs typeface="+mj-cs"/>
            </a:endParaRPr>
          </a:p>
        </p:txBody>
      </p:sp>
      <p:sp>
        <p:nvSpPr>
          <p:cNvPr id="5" name="Content Placeholder 2"/>
          <p:cNvSpPr txBox="1">
            <a:spLocks/>
          </p:cNvSpPr>
          <p:nvPr/>
        </p:nvSpPr>
        <p:spPr>
          <a:xfrm>
            <a:off x="457200" y="1905000"/>
            <a:ext cx="8229600" cy="4572000"/>
          </a:xfrm>
          <a:prstGeom prst="rect">
            <a:avLst/>
          </a:prstGeom>
        </p:spPr>
        <p:txBody>
          <a:bodyPr vert="horz" lIns="91440" tIns="45720" rIns="91440" bIns="45720" rtlCol="0">
            <a:normAutofit lnSpcReduction="100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Because of the increased partner work integral to Read Write, we noticed that</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children were more confident in answering and expressing their ideas.</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 With the chance to read to a partner every session, their reading improved and they enjoyed the fun of holding and building a sentence, which helped to improve writing content.</a:t>
            </a: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6" name="Picture 2"/>
          <p:cNvPicPr>
            <a:picLocks noChangeAspect="1" noChangeArrowheads="1"/>
          </p:cNvPicPr>
          <p:nvPr/>
        </p:nvPicPr>
        <p:blipFill>
          <a:blip r:embed="rId4" cstate="print"/>
          <a:srcRect/>
          <a:stretch>
            <a:fillRect/>
          </a:stretch>
        </p:blipFill>
        <p:spPr bwMode="auto">
          <a:xfrm>
            <a:off x="5791200" y="228600"/>
            <a:ext cx="2724150" cy="1676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pic>
        <p:nvPicPr>
          <p:cNvPr id="3" name="Picture 6" descr="http://www.craftyarncouncil.com/images/teach/Chalkboard_resources.jpg"/>
          <p:cNvPicPr>
            <a:picLocks noChangeAspect="1" noChangeArrowheads="1"/>
          </p:cNvPicPr>
          <p:nvPr/>
        </p:nvPicPr>
        <p:blipFill>
          <a:blip r:embed="rId3" cstate="print"/>
          <a:srcRect/>
          <a:stretch>
            <a:fillRect/>
          </a:stretch>
        </p:blipFill>
        <p:spPr bwMode="auto">
          <a:xfrm>
            <a:off x="576265" y="815606"/>
            <a:ext cx="7710511" cy="3756402"/>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graphicFrame>
        <p:nvGraphicFramePr>
          <p:cNvPr id="3" name="Table 2"/>
          <p:cNvGraphicFramePr>
            <a:graphicFrameLocks noGrp="1"/>
          </p:cNvGraphicFramePr>
          <p:nvPr/>
        </p:nvGraphicFramePr>
        <p:xfrm>
          <a:off x="539750" y="571500"/>
          <a:ext cx="8104448" cy="1036320"/>
        </p:xfrm>
        <a:graphic>
          <a:graphicData uri="http://schemas.openxmlformats.org/drawingml/2006/table">
            <a:tbl>
              <a:tblPr firstRow="1" bandRow="1">
                <a:tableStyleId>{5C22544A-7EE6-4342-B048-85BDC9FD1C3A}</a:tableStyleId>
              </a:tblPr>
              <a:tblGrid>
                <a:gridCol w="736768"/>
                <a:gridCol w="736768"/>
                <a:gridCol w="736768"/>
                <a:gridCol w="736768"/>
                <a:gridCol w="736768"/>
                <a:gridCol w="736768"/>
                <a:gridCol w="736768"/>
                <a:gridCol w="736768"/>
                <a:gridCol w="736768"/>
                <a:gridCol w="736768"/>
                <a:gridCol w="736768"/>
              </a:tblGrid>
              <a:tr h="500066">
                <a:tc>
                  <a:txBody>
                    <a:bodyPr/>
                    <a:lstStyle/>
                    <a:p>
                      <a:pPr algn="ctr"/>
                      <a:r>
                        <a:rPr lang="en-GB" sz="2800" dirty="0" smtClean="0">
                          <a:solidFill>
                            <a:schemeClr val="tx1"/>
                          </a:solidFill>
                          <a:latin typeface="Comic Sans MS" pitchFamily="66" charset="0"/>
                        </a:rPr>
                        <a:t>f</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l</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m</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n</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r</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s</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v</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z</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err="1" smtClean="0">
                          <a:solidFill>
                            <a:schemeClr val="tx1"/>
                          </a:solidFill>
                          <a:latin typeface="Comic Sans MS" pitchFamily="66" charset="0"/>
                        </a:rPr>
                        <a:t>sh</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err="1" smtClean="0">
                          <a:solidFill>
                            <a:schemeClr val="tx1"/>
                          </a:solidFill>
                          <a:latin typeface="Comic Sans MS" pitchFamily="66" charset="0"/>
                        </a:rPr>
                        <a:t>th</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err="1" smtClean="0">
                          <a:solidFill>
                            <a:schemeClr val="tx1"/>
                          </a:solidFill>
                          <a:latin typeface="Comic Sans MS" pitchFamily="66" charset="0"/>
                        </a:rPr>
                        <a:t>ng</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500066">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b="1" dirty="0" err="1" smtClean="0">
                          <a:latin typeface="Comic Sans MS" pitchFamily="66" charset="0"/>
                        </a:rPr>
                        <a:t>nk</a:t>
                      </a:r>
                      <a:endParaRPr lang="en-GB" sz="2800" b="1"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bl>
          </a:graphicData>
        </a:graphic>
      </p:graphicFrame>
      <p:graphicFrame>
        <p:nvGraphicFramePr>
          <p:cNvPr id="4" name="Table 3"/>
          <p:cNvGraphicFramePr>
            <a:graphicFrameLocks noGrp="1"/>
          </p:cNvGraphicFramePr>
          <p:nvPr/>
        </p:nvGraphicFramePr>
        <p:xfrm>
          <a:off x="571500" y="2143125"/>
          <a:ext cx="8072493" cy="1036320"/>
        </p:xfrm>
        <a:graphic>
          <a:graphicData uri="http://schemas.openxmlformats.org/drawingml/2006/table">
            <a:tbl>
              <a:tblPr firstRow="1" bandRow="1">
                <a:tableStyleId>{5C22544A-7EE6-4342-B048-85BDC9FD1C3A}</a:tableStyleId>
              </a:tblPr>
              <a:tblGrid>
                <a:gridCol w="620961"/>
                <a:gridCol w="620961"/>
                <a:gridCol w="620961"/>
                <a:gridCol w="620961"/>
                <a:gridCol w="620961"/>
                <a:gridCol w="620961"/>
                <a:gridCol w="620961"/>
                <a:gridCol w="620961"/>
                <a:gridCol w="620961"/>
                <a:gridCol w="620961"/>
                <a:gridCol w="620961"/>
                <a:gridCol w="620961"/>
                <a:gridCol w="620961"/>
              </a:tblGrid>
              <a:tr h="500066">
                <a:tc>
                  <a:txBody>
                    <a:bodyPr/>
                    <a:lstStyle/>
                    <a:p>
                      <a:pPr algn="ctr"/>
                      <a:r>
                        <a:rPr lang="en-GB" sz="2800" dirty="0" smtClean="0">
                          <a:solidFill>
                            <a:schemeClr val="tx1"/>
                          </a:solidFill>
                          <a:latin typeface="Comic Sans MS" pitchFamily="66" charset="0"/>
                        </a:rPr>
                        <a:t>b</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c</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d</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g</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h</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j</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p</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err="1" smtClean="0">
                          <a:solidFill>
                            <a:schemeClr val="tx1"/>
                          </a:solidFill>
                          <a:latin typeface="Comic Sans MS" pitchFamily="66" charset="0"/>
                        </a:rPr>
                        <a:t>qu</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t</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w</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x</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y</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err="1" smtClean="0">
                          <a:solidFill>
                            <a:schemeClr val="tx1"/>
                          </a:solidFill>
                          <a:latin typeface="Comic Sans MS" pitchFamily="66" charset="0"/>
                        </a:rPr>
                        <a:t>ch</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500066">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b="1" dirty="0" smtClean="0">
                          <a:latin typeface="Comic Sans MS" pitchFamily="66" charset="0"/>
                        </a:rPr>
                        <a:t>k</a:t>
                      </a:r>
                      <a:endParaRPr lang="en-GB" sz="2800" b="1"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b="1"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b="1"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sz="2800" b="1"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bl>
          </a:graphicData>
        </a:graphic>
      </p:graphicFrame>
      <p:graphicFrame>
        <p:nvGraphicFramePr>
          <p:cNvPr id="5" name="Table 4"/>
          <p:cNvGraphicFramePr>
            <a:graphicFrameLocks noGrp="1"/>
          </p:cNvGraphicFramePr>
          <p:nvPr/>
        </p:nvGraphicFramePr>
        <p:xfrm>
          <a:off x="571500" y="3643313"/>
          <a:ext cx="8001055" cy="1036320"/>
        </p:xfrm>
        <a:graphic>
          <a:graphicData uri="http://schemas.openxmlformats.org/drawingml/2006/table">
            <a:tbl>
              <a:tblPr firstRow="1" bandRow="1">
                <a:tableStyleId>{5C22544A-7EE6-4342-B048-85BDC9FD1C3A}</a:tableStyleId>
              </a:tblPr>
              <a:tblGrid>
                <a:gridCol w="868088"/>
                <a:gridCol w="868088"/>
                <a:gridCol w="868088"/>
                <a:gridCol w="868088"/>
                <a:gridCol w="868088"/>
                <a:gridCol w="868088"/>
                <a:gridCol w="868088"/>
                <a:gridCol w="1077268"/>
                <a:gridCol w="847171"/>
              </a:tblGrid>
              <a:tr h="500066">
                <a:tc>
                  <a:txBody>
                    <a:bodyPr/>
                    <a:lstStyle/>
                    <a:p>
                      <a:pPr algn="ctr"/>
                      <a:r>
                        <a:rPr lang="en-GB" sz="2800" dirty="0" smtClean="0">
                          <a:solidFill>
                            <a:schemeClr val="tx1"/>
                          </a:solidFill>
                          <a:latin typeface="Comic Sans MS" pitchFamily="66" charset="0"/>
                        </a:rPr>
                        <a:t>a</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e</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err="1" smtClean="0">
                          <a:solidFill>
                            <a:schemeClr val="tx1"/>
                          </a:solidFill>
                          <a:latin typeface="Comic Sans MS" pitchFamily="66" charset="0"/>
                        </a:rPr>
                        <a:t>i</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o</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u</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2800" dirty="0" smtClean="0">
                          <a:solidFill>
                            <a:schemeClr val="tx1"/>
                          </a:solidFill>
                          <a:latin typeface="Comic Sans MS" pitchFamily="66" charset="0"/>
                        </a:rPr>
                        <a:t>ay</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err="1" smtClean="0">
                          <a:solidFill>
                            <a:schemeClr val="tx1"/>
                          </a:solidFill>
                          <a:latin typeface="Comic Sans MS" pitchFamily="66" charset="0"/>
                        </a:rPr>
                        <a:t>ee</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err="1" smtClean="0">
                          <a:solidFill>
                            <a:schemeClr val="tx1"/>
                          </a:solidFill>
                          <a:latin typeface="Comic Sans MS" pitchFamily="66" charset="0"/>
                        </a:rPr>
                        <a:t>igh</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err="1" smtClean="0">
                          <a:solidFill>
                            <a:schemeClr val="tx1"/>
                          </a:solidFill>
                          <a:latin typeface="Comic Sans MS" pitchFamily="66" charset="0"/>
                        </a:rPr>
                        <a:t>ow</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r>
              <a:tr h="500066">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b="1"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r>
            </a:tbl>
          </a:graphicData>
        </a:graphic>
      </p:graphicFrame>
      <p:graphicFrame>
        <p:nvGraphicFramePr>
          <p:cNvPr id="6" name="Table 5"/>
          <p:cNvGraphicFramePr>
            <a:graphicFrameLocks noGrp="1"/>
          </p:cNvGraphicFramePr>
          <p:nvPr/>
        </p:nvGraphicFramePr>
        <p:xfrm>
          <a:off x="571500" y="4857750"/>
          <a:ext cx="8001054" cy="1036320"/>
        </p:xfrm>
        <a:graphic>
          <a:graphicData uri="http://schemas.openxmlformats.org/drawingml/2006/table">
            <a:tbl>
              <a:tblPr firstRow="1" bandRow="1">
                <a:tableStyleId>{5C22544A-7EE6-4342-B048-85BDC9FD1C3A}</a:tableStyleId>
              </a:tblPr>
              <a:tblGrid>
                <a:gridCol w="970888"/>
                <a:gridCol w="970888"/>
                <a:gridCol w="970888"/>
                <a:gridCol w="970888"/>
                <a:gridCol w="970888"/>
                <a:gridCol w="970888"/>
                <a:gridCol w="970888"/>
                <a:gridCol w="1204838"/>
              </a:tblGrid>
              <a:tr h="500066">
                <a:tc>
                  <a:txBody>
                    <a:bodyPr/>
                    <a:lstStyle/>
                    <a:p>
                      <a:pPr algn="ctr"/>
                      <a:r>
                        <a:rPr lang="en-GB" sz="2800" dirty="0" err="1" smtClean="0">
                          <a:solidFill>
                            <a:schemeClr val="tx1"/>
                          </a:solidFill>
                          <a:latin typeface="Comic Sans MS" pitchFamily="66" charset="0"/>
                        </a:rPr>
                        <a:t>oo</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i="1" dirty="0" err="1" smtClean="0">
                          <a:solidFill>
                            <a:schemeClr val="tx1"/>
                          </a:solidFill>
                          <a:latin typeface="Comic Sans MS" pitchFamily="66" charset="0"/>
                        </a:rPr>
                        <a:t>oo</a:t>
                      </a:r>
                      <a:endParaRPr lang="en-GB" sz="2800" i="1"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err="1" smtClean="0">
                          <a:solidFill>
                            <a:schemeClr val="tx1"/>
                          </a:solidFill>
                          <a:latin typeface="Comic Sans MS" pitchFamily="66" charset="0"/>
                        </a:rPr>
                        <a:t>ar</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smtClean="0">
                          <a:solidFill>
                            <a:schemeClr val="tx1"/>
                          </a:solidFill>
                          <a:latin typeface="Comic Sans MS" pitchFamily="66" charset="0"/>
                        </a:rPr>
                        <a:t>or</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smtClean="0">
                          <a:solidFill>
                            <a:schemeClr val="tx1"/>
                          </a:solidFill>
                          <a:latin typeface="Comic Sans MS" pitchFamily="66" charset="0"/>
                        </a:rPr>
                        <a:t>air</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err="1" smtClean="0">
                          <a:solidFill>
                            <a:schemeClr val="tx1"/>
                          </a:solidFill>
                          <a:latin typeface="Comic Sans MS" pitchFamily="66" charset="0"/>
                        </a:rPr>
                        <a:t>ir</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err="1" smtClean="0">
                          <a:solidFill>
                            <a:schemeClr val="tx1"/>
                          </a:solidFill>
                          <a:latin typeface="Comic Sans MS" pitchFamily="66" charset="0"/>
                        </a:rPr>
                        <a:t>ou</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pPr algn="ctr"/>
                      <a:r>
                        <a:rPr lang="en-GB" sz="2800" dirty="0" err="1" smtClean="0">
                          <a:solidFill>
                            <a:schemeClr val="tx1"/>
                          </a:solidFill>
                          <a:latin typeface="Comic Sans MS" pitchFamily="66" charset="0"/>
                        </a:rPr>
                        <a:t>oy</a:t>
                      </a:r>
                      <a:endParaRPr lang="en-GB" sz="2800" dirty="0">
                        <a:solidFill>
                          <a:schemeClr val="tx1"/>
                        </a:solidFill>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6CCFF"/>
                    </a:solidFill>
                  </a:tcPr>
                </a:tc>
              </a:tr>
              <a:tr h="500066">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endParaRPr lang="en-GB" sz="2800" b="1"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c>
                  <a:txBody>
                    <a:bodyPr/>
                    <a:lstStyle/>
                    <a:p>
                      <a:endParaRPr lang="en-GB" sz="28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6CCFF"/>
                    </a:solidFill>
                  </a:tcPr>
                </a:tc>
              </a:tr>
            </a:tbl>
          </a:graphicData>
        </a:graphic>
      </p:graphicFrame>
      <p:sp>
        <p:nvSpPr>
          <p:cNvPr id="7" name="TextBox 6"/>
          <p:cNvSpPr txBox="1">
            <a:spLocks noChangeArrowheads="1"/>
          </p:cNvSpPr>
          <p:nvPr/>
        </p:nvSpPr>
        <p:spPr bwMode="auto">
          <a:xfrm>
            <a:off x="571500" y="6072188"/>
            <a:ext cx="2643188" cy="584200"/>
          </a:xfrm>
          <a:prstGeom prst="rect">
            <a:avLst/>
          </a:prstGeom>
          <a:solidFill>
            <a:srgbClr val="FFFF00"/>
          </a:solidFill>
          <a:ln w="9525">
            <a:noFill/>
            <a:miter lim="800000"/>
            <a:headEnd/>
            <a:tailEnd/>
          </a:ln>
        </p:spPr>
        <p:txBody>
          <a:bodyPr>
            <a:spAutoFit/>
          </a:bodyPr>
          <a:lstStyle/>
          <a:p>
            <a:r>
              <a:rPr lang="en-GB" sz="3200"/>
              <a:t>Set 1 sounds</a:t>
            </a:r>
          </a:p>
        </p:txBody>
      </p:sp>
      <p:sp>
        <p:nvSpPr>
          <p:cNvPr id="8" name="TextBox 7"/>
          <p:cNvSpPr txBox="1">
            <a:spLocks noChangeArrowheads="1"/>
          </p:cNvSpPr>
          <p:nvPr/>
        </p:nvSpPr>
        <p:spPr bwMode="auto">
          <a:xfrm>
            <a:off x="5929313" y="6072188"/>
            <a:ext cx="2643187" cy="584200"/>
          </a:xfrm>
          <a:prstGeom prst="rect">
            <a:avLst/>
          </a:prstGeom>
          <a:solidFill>
            <a:srgbClr val="66CCFF"/>
          </a:solidFill>
          <a:ln w="9525">
            <a:noFill/>
            <a:miter lim="800000"/>
            <a:headEnd/>
            <a:tailEnd/>
          </a:ln>
        </p:spPr>
        <p:txBody>
          <a:bodyPr>
            <a:spAutoFit/>
          </a:bodyPr>
          <a:lstStyle/>
          <a:p>
            <a:r>
              <a:rPr lang="en-GB" sz="3200"/>
              <a:t>Set 2 sounds</a:t>
            </a:r>
          </a:p>
        </p:txBody>
      </p:sp>
      <p:sp>
        <p:nvSpPr>
          <p:cNvPr id="9" name="TextBox 8"/>
          <p:cNvSpPr txBox="1">
            <a:spLocks noChangeArrowheads="1"/>
          </p:cNvSpPr>
          <p:nvPr/>
        </p:nvSpPr>
        <p:spPr bwMode="auto">
          <a:xfrm>
            <a:off x="571500" y="0"/>
            <a:ext cx="3000375" cy="400050"/>
          </a:xfrm>
          <a:prstGeom prst="rect">
            <a:avLst/>
          </a:prstGeom>
          <a:noFill/>
          <a:ln w="9525">
            <a:noFill/>
            <a:miter lim="800000"/>
            <a:headEnd/>
            <a:tailEnd/>
          </a:ln>
        </p:spPr>
        <p:txBody>
          <a:bodyPr>
            <a:spAutoFit/>
          </a:bodyPr>
          <a:lstStyle/>
          <a:p>
            <a:r>
              <a:rPr lang="en-GB" sz="2000" b="1"/>
              <a:t>Consonants: stretchy</a:t>
            </a:r>
          </a:p>
        </p:txBody>
      </p:sp>
      <p:sp>
        <p:nvSpPr>
          <p:cNvPr id="10" name="TextBox 10"/>
          <p:cNvSpPr txBox="1">
            <a:spLocks noChangeArrowheads="1"/>
          </p:cNvSpPr>
          <p:nvPr/>
        </p:nvSpPr>
        <p:spPr bwMode="auto">
          <a:xfrm>
            <a:off x="4857750" y="3286125"/>
            <a:ext cx="3571875" cy="400050"/>
          </a:xfrm>
          <a:prstGeom prst="rect">
            <a:avLst/>
          </a:prstGeom>
          <a:noFill/>
          <a:ln w="9525">
            <a:noFill/>
            <a:miter lim="800000"/>
            <a:headEnd/>
            <a:tailEnd/>
          </a:ln>
        </p:spPr>
        <p:txBody>
          <a:bodyPr>
            <a:spAutoFit/>
          </a:bodyPr>
          <a:lstStyle/>
          <a:p>
            <a:r>
              <a:rPr lang="en-GB" sz="2000" b="1"/>
              <a:t>Vowels: stretchy</a:t>
            </a:r>
          </a:p>
        </p:txBody>
      </p:sp>
      <p:sp>
        <p:nvSpPr>
          <p:cNvPr id="11" name="TextBox 11"/>
          <p:cNvSpPr txBox="1">
            <a:spLocks noChangeArrowheads="1"/>
          </p:cNvSpPr>
          <p:nvPr/>
        </p:nvSpPr>
        <p:spPr bwMode="auto">
          <a:xfrm>
            <a:off x="571500" y="1714500"/>
            <a:ext cx="3000375" cy="400050"/>
          </a:xfrm>
          <a:prstGeom prst="rect">
            <a:avLst/>
          </a:prstGeom>
          <a:noFill/>
          <a:ln w="9525">
            <a:noFill/>
            <a:miter lim="800000"/>
            <a:headEnd/>
            <a:tailEnd/>
          </a:ln>
        </p:spPr>
        <p:txBody>
          <a:bodyPr>
            <a:spAutoFit/>
          </a:bodyPr>
          <a:lstStyle/>
          <a:p>
            <a:r>
              <a:rPr lang="en-GB" sz="2000" b="1"/>
              <a:t>Consonants: bouncy</a:t>
            </a:r>
          </a:p>
        </p:txBody>
      </p:sp>
      <p:sp>
        <p:nvSpPr>
          <p:cNvPr id="12" name="TextBox 12"/>
          <p:cNvSpPr txBox="1">
            <a:spLocks noChangeArrowheads="1"/>
          </p:cNvSpPr>
          <p:nvPr/>
        </p:nvSpPr>
        <p:spPr bwMode="auto">
          <a:xfrm>
            <a:off x="571500" y="3214688"/>
            <a:ext cx="3571875" cy="400050"/>
          </a:xfrm>
          <a:prstGeom prst="rect">
            <a:avLst/>
          </a:prstGeom>
          <a:noFill/>
          <a:ln w="9525">
            <a:noFill/>
            <a:miter lim="800000"/>
            <a:headEnd/>
            <a:tailEnd/>
          </a:ln>
        </p:spPr>
        <p:txBody>
          <a:bodyPr>
            <a:spAutoFit/>
          </a:bodyPr>
          <a:lstStyle/>
          <a:p>
            <a:r>
              <a:rPr lang="en-GB" sz="2000" b="1"/>
              <a:t>Vowels: bouncy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pic>
        <p:nvPicPr>
          <p:cNvPr id="3" name="Picture 2" descr="http://www.deyncourtprimary.co.uk/Images/Photos%20for%20main/Read%20Write%20Inc/fred.jpg"/>
          <p:cNvPicPr>
            <a:picLocks noChangeAspect="1" noChangeArrowheads="1"/>
          </p:cNvPicPr>
          <p:nvPr/>
        </p:nvPicPr>
        <p:blipFill>
          <a:blip r:embed="rId3" cstate="print"/>
          <a:srcRect/>
          <a:stretch>
            <a:fillRect/>
          </a:stretch>
        </p:blipFill>
        <p:spPr bwMode="auto">
          <a:xfrm>
            <a:off x="152400" y="76200"/>
            <a:ext cx="2819400" cy="2819402"/>
          </a:xfrm>
          <a:prstGeom prst="rect">
            <a:avLst/>
          </a:prstGeom>
          <a:noFill/>
        </p:spPr>
      </p:pic>
      <p:pic>
        <p:nvPicPr>
          <p:cNvPr id="4" name="Picture 4" descr="http://www.bighay.com/commerce/frontend/resources/imagehandler.ashx?code=9780199116546&amp;type=83&amp;size=O"/>
          <p:cNvPicPr>
            <a:picLocks noChangeAspect="1" noChangeArrowheads="1"/>
          </p:cNvPicPr>
          <p:nvPr/>
        </p:nvPicPr>
        <p:blipFill>
          <a:blip r:embed="rId4" cstate="print"/>
          <a:srcRect/>
          <a:stretch>
            <a:fillRect/>
          </a:stretch>
        </p:blipFill>
        <p:spPr bwMode="auto">
          <a:xfrm>
            <a:off x="2971800" y="3156966"/>
            <a:ext cx="5943600" cy="3624834"/>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0" normalizeH="0" baseline="0" noProof="0" smtClean="0">
                <a:ln>
                  <a:noFill/>
                </a:ln>
                <a:solidFill>
                  <a:schemeClr val="tx1"/>
                </a:solidFill>
                <a:effectLst/>
                <a:uLnTx/>
                <a:uFillTx/>
                <a:latin typeface="+mj-lt"/>
                <a:ea typeface="+mj-ea"/>
                <a:cs typeface="+mj-cs"/>
              </a:rPr>
              <a:t>Fred...</a:t>
            </a:r>
            <a:endParaRPr kumimoji="0" lang="en-GB"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4"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3200" b="0" i="0" u="none" strike="noStrike" kern="1200" cap="none" spc="0" normalizeH="0" baseline="0" noProof="0" smtClean="0">
                <a:ln>
                  <a:noFill/>
                </a:ln>
                <a:solidFill>
                  <a:schemeClr val="tx1">
                    <a:tint val="75000"/>
                  </a:schemeClr>
                </a:solidFill>
                <a:effectLst/>
                <a:uLnTx/>
                <a:uFillTx/>
                <a:latin typeface="+mn-lt"/>
                <a:ea typeface="+mn-ea"/>
                <a:cs typeface="+mn-cs"/>
              </a:rPr>
              <a:t>Fred helps children learn to read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3200" b="0" i="0" u="none" strike="noStrike" kern="1200" cap="none" spc="0" normalizeH="0" baseline="0" noProof="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3200" b="0" i="0" u="none" strike="noStrike" kern="1200" cap="none" spc="0" normalizeH="0" baseline="0" noProof="0" smtClean="0">
                <a:ln>
                  <a:noFill/>
                </a:ln>
                <a:solidFill>
                  <a:srgbClr val="0070C0"/>
                </a:solidFill>
                <a:effectLst/>
                <a:uLnTx/>
                <a:uFillTx/>
                <a:latin typeface="+mn-lt"/>
                <a:ea typeface="+mn-ea"/>
                <a:cs typeface="+mn-cs"/>
              </a:rPr>
              <a:t>Fred can </a:t>
            </a:r>
            <a:r>
              <a:rPr kumimoji="0" lang="en-GB" sz="3200" b="0" i="1" u="none" strike="noStrike" kern="1200" cap="none" spc="0" normalizeH="0" baseline="0" noProof="0" smtClean="0">
                <a:ln>
                  <a:noFill/>
                </a:ln>
                <a:solidFill>
                  <a:srgbClr val="0070C0"/>
                </a:solidFill>
                <a:effectLst/>
                <a:uLnTx/>
                <a:uFillTx/>
                <a:latin typeface="+mn-lt"/>
                <a:ea typeface="+mn-ea"/>
                <a:cs typeface="+mn-cs"/>
              </a:rPr>
              <a:t>only </a:t>
            </a:r>
            <a:r>
              <a:rPr kumimoji="0" lang="en-GB" sz="3200" b="0" i="0" u="none" strike="noStrike" kern="1200" cap="none" spc="0" normalizeH="0" baseline="0" noProof="0" smtClean="0">
                <a:ln>
                  <a:noFill/>
                </a:ln>
                <a:solidFill>
                  <a:srgbClr val="0070C0"/>
                </a:solidFill>
                <a:effectLst/>
                <a:uLnTx/>
                <a:uFillTx/>
                <a:latin typeface="+mn-lt"/>
                <a:ea typeface="+mn-ea"/>
                <a:cs typeface="+mn-cs"/>
              </a:rPr>
              <a:t>talk in sounds...</a:t>
            </a:r>
          </a:p>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3200" b="0" i="0" u="none" strike="noStrike" kern="1200" cap="none" spc="0" normalizeH="0" baseline="0" noProof="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3200" b="0" i="0" u="none" strike="noStrike" kern="1200" cap="none" spc="0" normalizeH="0" baseline="0" noProof="0" smtClean="0">
                <a:ln>
                  <a:noFill/>
                </a:ln>
                <a:solidFill>
                  <a:schemeClr val="tx1">
                    <a:tint val="75000"/>
                  </a:schemeClr>
                </a:solidFill>
                <a:effectLst/>
                <a:uLnTx/>
                <a:uFillTx/>
                <a:latin typeface="+mn-lt"/>
                <a:ea typeface="+mn-ea"/>
                <a:cs typeface="+mn-cs"/>
              </a:rPr>
              <a:t>(Fred can only say </a:t>
            </a:r>
            <a:r>
              <a:rPr kumimoji="0" lang="en-GB" sz="3200" b="0" i="1" u="none" strike="noStrike" kern="1200" cap="none" spc="0" normalizeH="0" baseline="0" noProof="0" smtClean="0">
                <a:ln>
                  <a:noFill/>
                </a:ln>
                <a:solidFill>
                  <a:schemeClr val="tx1">
                    <a:tint val="75000"/>
                  </a:schemeClr>
                </a:solidFill>
                <a:effectLst/>
                <a:uLnTx/>
                <a:uFillTx/>
                <a:latin typeface="+mn-lt"/>
                <a:ea typeface="+mn-ea"/>
                <a:cs typeface="+mn-cs"/>
              </a:rPr>
              <a:t>c_a_t, </a:t>
            </a:r>
            <a:r>
              <a:rPr kumimoji="0" lang="en-GB" sz="3200" b="0" i="0" u="none" strike="noStrike" kern="1200" cap="none" spc="0" normalizeH="0" baseline="0" noProof="0" smtClean="0">
                <a:ln>
                  <a:noFill/>
                </a:ln>
                <a:solidFill>
                  <a:schemeClr val="tx1">
                    <a:tint val="75000"/>
                  </a:schemeClr>
                </a:solidFill>
                <a:effectLst/>
                <a:uLnTx/>
                <a:uFillTx/>
                <a:latin typeface="+mn-lt"/>
                <a:ea typeface="+mn-ea"/>
                <a:cs typeface="+mn-cs"/>
              </a:rPr>
              <a:t>he can’t say </a:t>
            </a:r>
            <a:r>
              <a:rPr kumimoji="0" lang="en-GB" sz="3200" b="1" i="0" u="none" strike="noStrike" kern="1200" cap="none" spc="0" normalizeH="0" baseline="0" noProof="0" smtClean="0">
                <a:ln>
                  <a:noFill/>
                </a:ln>
                <a:solidFill>
                  <a:schemeClr val="tx1">
                    <a:tint val="75000"/>
                  </a:schemeClr>
                </a:solidFill>
                <a:effectLst/>
                <a:uLnTx/>
                <a:uFillTx/>
                <a:latin typeface="+mn-lt"/>
                <a:ea typeface="+mn-ea"/>
                <a:cs typeface="+mn-cs"/>
              </a:rPr>
              <a:t>cat</a:t>
            </a:r>
            <a:r>
              <a:rPr kumimoji="0" lang="en-GB" sz="3200" b="0" i="0" u="none" strike="noStrike" kern="1200" cap="none" spc="0" normalizeH="0" baseline="0" noProof="0" smtClean="0">
                <a:ln>
                  <a:noFill/>
                </a:ln>
                <a:solidFill>
                  <a:schemeClr val="tx1">
                    <a:tint val="75000"/>
                  </a:schemeClr>
                </a:solidFill>
                <a:effectLst/>
                <a:uLnTx/>
                <a:uFillTx/>
                <a:latin typeface="+mn-lt"/>
                <a:ea typeface="+mn-ea"/>
                <a:cs typeface="+mn-cs"/>
              </a:rPr>
              <a:t>)</a:t>
            </a:r>
          </a:p>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3200" b="0" i="0" u="none" strike="noStrike" kern="1200" cap="none" spc="0" normalizeH="0" baseline="0" noProof="0" smtClean="0">
              <a:ln>
                <a:noFill/>
              </a:ln>
              <a:solidFill>
                <a:srgbClr val="0070C0"/>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3200" b="0" i="0" u="none" strike="noStrike" kern="1200" cap="none" spc="0" normalizeH="0" baseline="0" noProof="0" smtClean="0">
                <a:ln>
                  <a:noFill/>
                </a:ln>
                <a:solidFill>
                  <a:srgbClr val="0070C0"/>
                </a:solidFill>
                <a:effectLst/>
                <a:uLnTx/>
                <a:uFillTx/>
                <a:latin typeface="+mn-lt"/>
                <a:ea typeface="+mn-ea"/>
                <a:cs typeface="+mn-cs"/>
              </a:rPr>
              <a:t>We call this </a:t>
            </a:r>
            <a:r>
              <a:rPr kumimoji="0" lang="en-GB" sz="3200" b="0" i="1" u="none" strike="noStrike" kern="1200" cap="none" spc="0" normalizeH="0" baseline="0" noProof="0" smtClean="0">
                <a:ln>
                  <a:noFill/>
                </a:ln>
                <a:solidFill>
                  <a:srgbClr val="0070C0"/>
                </a:solidFill>
                <a:effectLst/>
                <a:uLnTx/>
                <a:uFillTx/>
                <a:latin typeface="+mn-lt"/>
                <a:ea typeface="+mn-ea"/>
                <a:cs typeface="+mn-cs"/>
              </a:rPr>
              <a:t>Fred Talk</a:t>
            </a: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GB" sz="3200" b="0" i="0" u="none" strike="noStrike" kern="1200" cap="none" spc="0" normalizeH="0" baseline="0" noProof="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GB" sz="3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5" name="Date Placeholder 3"/>
          <p:cNvSpPr>
            <a:spLocks noGrp="1"/>
          </p:cNvSpPr>
          <p:nvPr>
            <p:ph type="dt" sz="quarter" idx="10"/>
          </p:nvPr>
        </p:nvSpPr>
        <p:spPr>
          <a:xfrm>
            <a:off x="457200" y="6356350"/>
            <a:ext cx="2133600" cy="365125"/>
          </a:xfrm>
        </p:spPr>
        <p:txBody>
          <a:bodyPr/>
          <a:lstStyle/>
          <a:p>
            <a:pPr>
              <a:defRPr/>
            </a:pPr>
            <a:fld id="{8B3D6495-1480-40A2-ADCA-288D8BF4E1EB}" type="datetime1">
              <a:rPr lang="en-US" smtClean="0"/>
              <a:pPr>
                <a:defRPr/>
              </a:pPr>
              <a:t>6/28/2013</a:t>
            </a:fld>
            <a:endParaRPr lang="en-US"/>
          </a:p>
        </p:txBody>
      </p:sp>
      <p:pic>
        <p:nvPicPr>
          <p:cNvPr id="6" name="Picture 11"/>
          <p:cNvPicPr>
            <a:picLocks noChangeAspect="1" noChangeArrowheads="1"/>
          </p:cNvPicPr>
          <p:nvPr/>
        </p:nvPicPr>
        <p:blipFill>
          <a:blip r:embed="rId3" cstate="print"/>
          <a:srcRect/>
          <a:stretch>
            <a:fillRect/>
          </a:stretch>
        </p:blipFill>
        <p:spPr bwMode="auto">
          <a:xfrm rot="-521348">
            <a:off x="663450" y="910267"/>
            <a:ext cx="1990725" cy="83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5" name="Content Placeholder 2"/>
          <p:cNvSpPr txBox="1">
            <a:spLocks/>
          </p:cNvSpPr>
          <p:nvPr/>
        </p:nvSpPr>
        <p:spPr>
          <a:xfrm>
            <a:off x="251520" y="188640"/>
            <a:ext cx="8712968" cy="4752528"/>
          </a:xfrm>
          <a:prstGeom prst="rect">
            <a:avLst/>
          </a:prstGeom>
        </p:spPr>
        <p:txBody>
          <a:bodyPr vert="horz" lIns="91440" tIns="45720" rIns="91440" bIns="45720" rtlCol="0">
            <a:noAutofit/>
          </a:bodyPr>
          <a:lstStyle/>
          <a:p>
            <a:pPr marL="0" marR="0" lvl="0" indent="0" defTabSz="914400" rtl="0" eaLnBrk="1" fontAlgn="auto" latinLnBrk="0" hangingPunct="1">
              <a:lnSpc>
                <a:spcPct val="100000"/>
              </a:lnSpc>
              <a:spcBef>
                <a:spcPct val="20000"/>
              </a:spcBef>
              <a:spcAft>
                <a:spcPts val="0"/>
              </a:spcAft>
              <a:buClrTx/>
              <a:buSzTx/>
              <a:tabLst/>
              <a:defRPr/>
            </a:pPr>
            <a:r>
              <a:rPr kumimoji="0" lang="en-IN" sz="2400" b="1" i="1" u="none" strike="noStrike" kern="1200" cap="none" spc="0" normalizeH="0" baseline="0" noProof="0" dirty="0" smtClean="0">
                <a:ln>
                  <a:noFill/>
                </a:ln>
                <a:effectLst/>
                <a:uLnTx/>
                <a:uFillTx/>
                <a:latin typeface="+mj-lt"/>
                <a:ea typeface="Adobe Gothic Std B" pitchFamily="34" charset="-128"/>
                <a:cs typeface="+mn-cs"/>
              </a:rPr>
              <a:t>This makes the child well equipped with the basic fundamentals of English. </a:t>
            </a:r>
            <a:endParaRPr lang="en-IN" sz="2400" b="1" i="1" dirty="0">
              <a:latin typeface="+mj-lt"/>
              <a:ea typeface="Adobe Gothic Std B" pitchFamily="34" charset="-128"/>
            </a:endParaRPr>
          </a:p>
          <a:p>
            <a:pPr marL="0" marR="0" lvl="0" indent="0" defTabSz="914400" rtl="0" eaLnBrk="1" fontAlgn="auto" latinLnBrk="0" hangingPunct="1">
              <a:lnSpc>
                <a:spcPct val="100000"/>
              </a:lnSpc>
              <a:spcBef>
                <a:spcPct val="20000"/>
              </a:spcBef>
              <a:spcAft>
                <a:spcPts val="0"/>
              </a:spcAft>
              <a:buClrTx/>
              <a:buSzTx/>
              <a:tabLst/>
              <a:defRPr/>
            </a:pPr>
            <a:endParaRPr kumimoji="0" lang="en-IN" sz="2400" b="1" i="1" u="none" strike="noStrike" kern="1200" cap="none" spc="0" normalizeH="0" baseline="0" noProof="0" dirty="0" smtClean="0">
              <a:ln>
                <a:noFill/>
              </a:ln>
              <a:effectLst/>
              <a:uLnTx/>
              <a:uFillTx/>
              <a:latin typeface="+mj-lt"/>
              <a:ea typeface="Adobe Gothic Std B" pitchFamily="34" charset="-128"/>
              <a:cs typeface="+mn-cs"/>
            </a:endParaRPr>
          </a:p>
          <a:p>
            <a:pPr marL="0" marR="0" lvl="0" indent="0" defTabSz="914400" rtl="0" eaLnBrk="1" fontAlgn="auto" latinLnBrk="0" hangingPunct="1">
              <a:lnSpc>
                <a:spcPct val="100000"/>
              </a:lnSpc>
              <a:spcBef>
                <a:spcPct val="20000"/>
              </a:spcBef>
              <a:spcAft>
                <a:spcPts val="0"/>
              </a:spcAft>
              <a:buClrTx/>
              <a:buSzTx/>
              <a:tabLst/>
              <a:defRPr/>
            </a:pPr>
            <a:r>
              <a:rPr kumimoji="0" lang="en-IN" sz="2400" b="1" i="1" u="none" strike="noStrike" kern="1200" cap="none" spc="0" normalizeH="0" baseline="0" noProof="0" dirty="0" smtClean="0">
                <a:ln>
                  <a:noFill/>
                </a:ln>
                <a:effectLst/>
                <a:uLnTx/>
                <a:uFillTx/>
                <a:latin typeface="+mj-lt"/>
                <a:ea typeface="Adobe Gothic Std B" pitchFamily="34" charset="-128"/>
                <a:cs typeface="+mn-cs"/>
              </a:rPr>
              <a:t>They also develop the skill of sound blending (decoding) as well as handwriting skills like proper spacing between two letters, using the appropriate punctuation marks and spellings (encoding). </a:t>
            </a:r>
          </a:p>
          <a:p>
            <a:pPr marL="0" marR="0" lvl="0" indent="0" defTabSz="914400" rtl="0" eaLnBrk="1" fontAlgn="auto" latinLnBrk="0" hangingPunct="1">
              <a:lnSpc>
                <a:spcPct val="100000"/>
              </a:lnSpc>
              <a:spcBef>
                <a:spcPct val="20000"/>
              </a:spcBef>
              <a:spcAft>
                <a:spcPts val="0"/>
              </a:spcAft>
              <a:buClrTx/>
              <a:buSzTx/>
              <a:tabLst/>
              <a:defRPr/>
            </a:pPr>
            <a:endParaRPr kumimoji="0" lang="en-IN" sz="2400" b="1" i="1" u="none" strike="noStrike" kern="1200" cap="none" spc="0" normalizeH="0" baseline="0" noProof="0" dirty="0" smtClean="0">
              <a:ln>
                <a:noFill/>
              </a:ln>
              <a:effectLst/>
              <a:uLnTx/>
              <a:uFillTx/>
              <a:latin typeface="+mj-lt"/>
              <a:ea typeface="Adobe Gothic Std B" pitchFamily="34" charset="-128"/>
              <a:cs typeface="+mn-cs"/>
            </a:endParaRPr>
          </a:p>
          <a:p>
            <a:pPr marL="0" marR="0" lvl="0" indent="0" defTabSz="914400" rtl="0" eaLnBrk="1" fontAlgn="auto" latinLnBrk="0" hangingPunct="1">
              <a:lnSpc>
                <a:spcPct val="100000"/>
              </a:lnSpc>
              <a:spcBef>
                <a:spcPct val="20000"/>
              </a:spcBef>
              <a:spcAft>
                <a:spcPts val="0"/>
              </a:spcAft>
              <a:buClrTx/>
              <a:buSzTx/>
              <a:tabLst/>
              <a:defRPr/>
            </a:pPr>
            <a:r>
              <a:rPr kumimoji="0" lang="en-IN" sz="2400" b="1" i="1" u="none" strike="noStrike" kern="1200" cap="none" spc="0" normalizeH="0" baseline="0" noProof="0" dirty="0" smtClean="0">
                <a:ln>
                  <a:noFill/>
                </a:ln>
                <a:effectLst/>
                <a:uLnTx/>
                <a:uFillTx/>
                <a:latin typeface="+mj-lt"/>
                <a:ea typeface="Adobe Gothic Std B" pitchFamily="34" charset="-128"/>
                <a:cs typeface="+mn-cs"/>
              </a:rPr>
              <a:t>The more sounds they know the greater the range of text they can read fluently and confidently. Most importantly they read with ease and also develop a thought process required for expressing their thoughts, the ability to hold and develop a complex network</a:t>
            </a:r>
            <a:r>
              <a:rPr kumimoji="0" lang="en-IN" sz="2400" b="1" i="1" u="none" strike="noStrike" kern="1200" cap="none" spc="0" normalizeH="0" noProof="0" dirty="0" smtClean="0">
                <a:ln>
                  <a:noFill/>
                </a:ln>
                <a:effectLst/>
                <a:uLnTx/>
                <a:uFillTx/>
                <a:latin typeface="+mj-lt"/>
                <a:ea typeface="Adobe Gothic Std B" pitchFamily="34" charset="-128"/>
                <a:cs typeface="+mn-cs"/>
              </a:rPr>
              <a:t> </a:t>
            </a:r>
            <a:r>
              <a:rPr kumimoji="0" lang="en-IN" sz="2400" b="1" i="1" u="none" strike="noStrike" kern="1200" cap="none" spc="0" normalizeH="0" baseline="0" noProof="0" dirty="0" smtClean="0">
                <a:ln>
                  <a:noFill/>
                </a:ln>
                <a:effectLst/>
                <a:uLnTx/>
                <a:uFillTx/>
                <a:latin typeface="+mj-lt"/>
                <a:ea typeface="Adobe Gothic Std B" pitchFamily="34" charset="-128"/>
                <a:cs typeface="+mn-cs"/>
              </a:rPr>
              <a:t>of ideas.</a:t>
            </a:r>
            <a:endParaRPr kumimoji="0" lang="en-US" sz="2400" b="1" i="1" u="none" strike="noStrike" kern="1200" cap="none" spc="0" normalizeH="0" baseline="0" noProof="0" dirty="0" smtClean="0">
              <a:ln>
                <a:noFill/>
              </a:ln>
              <a:effectLst/>
              <a:uLnTx/>
              <a:uFillTx/>
              <a:latin typeface="+mj-lt"/>
              <a:ea typeface="Adobe Gothic Std B" pitchFamily="34" charset="-128"/>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0" normalizeH="0" baseline="0" noProof="0" smtClean="0">
                <a:ln>
                  <a:noFill/>
                </a:ln>
                <a:solidFill>
                  <a:schemeClr val="tx1"/>
                </a:solidFill>
                <a:effectLst/>
                <a:uLnTx/>
                <a:uFillTx/>
                <a:latin typeface="+mj-lt"/>
                <a:ea typeface="+mj-ea"/>
                <a:cs typeface="+mj-cs"/>
              </a:rPr>
              <a:t>Storybooks and Get Writing Books</a:t>
            </a:r>
          </a:p>
        </p:txBody>
      </p:sp>
      <p:sp>
        <p:nvSpPr>
          <p:cNvPr id="4" name="Date Placeholder 3"/>
          <p:cNvSpPr>
            <a:spLocks noGrp="1"/>
          </p:cNvSpPr>
          <p:nvPr>
            <p:ph type="dt" sz="quarter" idx="10"/>
          </p:nvPr>
        </p:nvSpPr>
        <p:spPr>
          <a:xfrm>
            <a:off x="457200" y="6356350"/>
            <a:ext cx="2133600" cy="365125"/>
          </a:xfrm>
        </p:spPr>
        <p:txBody>
          <a:bodyPr/>
          <a:lstStyle/>
          <a:p>
            <a:pPr>
              <a:defRPr/>
            </a:pPr>
            <a:fld id="{95EA2994-AA29-4E50-87F3-4A74FDFA9923}" type="datetime1">
              <a:rPr lang="en-US" smtClean="0"/>
              <a:pPr>
                <a:defRPr/>
              </a:pPr>
              <a:t>6/28/2013</a:t>
            </a:fld>
            <a:endParaRPr lang="en-US"/>
          </a:p>
        </p:txBody>
      </p:sp>
      <p:grpSp>
        <p:nvGrpSpPr>
          <p:cNvPr id="5" name="Group 92"/>
          <p:cNvGrpSpPr>
            <a:grpSpLocks/>
          </p:cNvGrpSpPr>
          <p:nvPr/>
        </p:nvGrpSpPr>
        <p:grpSpPr bwMode="auto">
          <a:xfrm>
            <a:off x="3168650" y="2338388"/>
            <a:ext cx="1619250" cy="1090612"/>
            <a:chOff x="1219200" y="2590800"/>
            <a:chExt cx="2152143" cy="990600"/>
          </a:xfrm>
        </p:grpSpPr>
        <p:pic>
          <p:nvPicPr>
            <p:cNvPr id="6" name="Picture 15" descr="Redken.jpg"/>
            <p:cNvPicPr>
              <a:picLocks noChangeAspect="1"/>
            </p:cNvPicPr>
            <p:nvPr/>
          </p:nvPicPr>
          <p:blipFill>
            <a:blip r:embed="rId3" cstate="print"/>
            <a:srcRect/>
            <a:stretch>
              <a:fillRect/>
            </a:stretch>
          </p:blipFill>
          <p:spPr bwMode="auto">
            <a:xfrm>
              <a:off x="1295400" y="2590800"/>
              <a:ext cx="609600" cy="431470"/>
            </a:xfrm>
            <a:prstGeom prst="rect">
              <a:avLst/>
            </a:prstGeom>
            <a:noFill/>
            <a:ln w="9525">
              <a:noFill/>
              <a:miter lim="800000"/>
              <a:headEnd/>
              <a:tailEnd/>
            </a:ln>
          </p:spPr>
        </p:pic>
        <p:pic>
          <p:nvPicPr>
            <p:cNvPr id="7" name="Picture 55" descr="GetWritingPurple.jpg"/>
            <p:cNvPicPr>
              <a:picLocks noChangeAspect="1"/>
            </p:cNvPicPr>
            <p:nvPr/>
          </p:nvPicPr>
          <p:blipFill>
            <a:blip r:embed="rId4" cstate="print"/>
            <a:srcRect/>
            <a:stretch>
              <a:fillRect/>
            </a:stretch>
          </p:blipFill>
          <p:spPr bwMode="auto">
            <a:xfrm>
              <a:off x="2358568" y="2590800"/>
              <a:ext cx="1012775" cy="990600"/>
            </a:xfrm>
            <a:prstGeom prst="rect">
              <a:avLst/>
            </a:prstGeom>
            <a:noFill/>
            <a:ln w="9525">
              <a:noFill/>
              <a:miter lim="800000"/>
              <a:headEnd/>
              <a:tailEnd/>
            </a:ln>
          </p:spPr>
        </p:pic>
        <p:pic>
          <p:nvPicPr>
            <p:cNvPr id="8" name="Picture 74" descr="Redken.jpg"/>
            <p:cNvPicPr>
              <a:picLocks noChangeAspect="1"/>
            </p:cNvPicPr>
            <p:nvPr/>
          </p:nvPicPr>
          <p:blipFill>
            <a:blip r:embed="rId3" cstate="print"/>
            <a:srcRect/>
            <a:stretch>
              <a:fillRect/>
            </a:stretch>
          </p:blipFill>
          <p:spPr bwMode="auto">
            <a:xfrm>
              <a:off x="1447800" y="2743200"/>
              <a:ext cx="609600" cy="431470"/>
            </a:xfrm>
            <a:prstGeom prst="rect">
              <a:avLst/>
            </a:prstGeom>
            <a:noFill/>
            <a:ln w="9525">
              <a:noFill/>
              <a:miter lim="800000"/>
              <a:headEnd/>
              <a:tailEnd/>
            </a:ln>
          </p:spPr>
        </p:pic>
        <p:pic>
          <p:nvPicPr>
            <p:cNvPr id="9" name="Picture 75" descr="Redken.jpg"/>
            <p:cNvPicPr>
              <a:picLocks noChangeAspect="1"/>
            </p:cNvPicPr>
            <p:nvPr/>
          </p:nvPicPr>
          <p:blipFill>
            <a:blip r:embed="rId3" cstate="print"/>
            <a:srcRect/>
            <a:stretch>
              <a:fillRect/>
            </a:stretch>
          </p:blipFill>
          <p:spPr bwMode="auto">
            <a:xfrm>
              <a:off x="1600200" y="2895600"/>
              <a:ext cx="609600" cy="431470"/>
            </a:xfrm>
            <a:prstGeom prst="rect">
              <a:avLst/>
            </a:prstGeom>
            <a:noFill/>
            <a:ln w="9525">
              <a:noFill/>
              <a:miter lim="800000"/>
              <a:headEnd/>
              <a:tailEnd/>
            </a:ln>
          </p:spPr>
        </p:pic>
        <p:pic>
          <p:nvPicPr>
            <p:cNvPr id="10" name="Picture 76" descr="Redken.jpg"/>
            <p:cNvPicPr>
              <a:picLocks noChangeAspect="1"/>
            </p:cNvPicPr>
            <p:nvPr/>
          </p:nvPicPr>
          <p:blipFill>
            <a:blip r:embed="rId3" cstate="print"/>
            <a:srcRect/>
            <a:stretch>
              <a:fillRect/>
            </a:stretch>
          </p:blipFill>
          <p:spPr bwMode="auto">
            <a:xfrm>
              <a:off x="1752600" y="3048000"/>
              <a:ext cx="609600" cy="431470"/>
            </a:xfrm>
            <a:prstGeom prst="rect">
              <a:avLst/>
            </a:prstGeom>
            <a:noFill/>
            <a:ln w="9525">
              <a:noFill/>
              <a:miter lim="800000"/>
              <a:headEnd/>
              <a:tailEnd/>
            </a:ln>
          </p:spPr>
        </p:pic>
        <p:pic>
          <p:nvPicPr>
            <p:cNvPr id="11" name="Picture 64" descr="Elvis.jpg"/>
            <p:cNvPicPr>
              <a:picLocks noChangeAspect="1"/>
            </p:cNvPicPr>
            <p:nvPr/>
          </p:nvPicPr>
          <p:blipFill>
            <a:blip r:embed="rId5" cstate="print"/>
            <a:srcRect/>
            <a:stretch>
              <a:fillRect/>
            </a:stretch>
          </p:blipFill>
          <p:spPr bwMode="auto">
            <a:xfrm>
              <a:off x="1828800" y="2819400"/>
              <a:ext cx="679595" cy="481012"/>
            </a:xfrm>
            <a:prstGeom prst="rect">
              <a:avLst/>
            </a:prstGeom>
            <a:noFill/>
            <a:ln w="9525">
              <a:noFill/>
              <a:miter lim="800000"/>
              <a:headEnd/>
              <a:tailEnd/>
            </a:ln>
          </p:spPr>
        </p:pic>
        <p:pic>
          <p:nvPicPr>
            <p:cNvPr id="12" name="Picture 9" descr="Abadfox.jpg"/>
            <p:cNvPicPr>
              <a:picLocks noChangeAspect="1"/>
            </p:cNvPicPr>
            <p:nvPr/>
          </p:nvPicPr>
          <p:blipFill>
            <a:blip r:embed="rId6" cstate="print"/>
            <a:srcRect/>
            <a:stretch>
              <a:fillRect/>
            </a:stretch>
          </p:blipFill>
          <p:spPr bwMode="auto">
            <a:xfrm>
              <a:off x="1219200" y="2895600"/>
              <a:ext cx="685800" cy="480951"/>
            </a:xfrm>
            <a:prstGeom prst="rect">
              <a:avLst/>
            </a:prstGeom>
            <a:noFill/>
            <a:ln w="9525">
              <a:noFill/>
              <a:miter lim="800000"/>
              <a:headEnd/>
              <a:tailEnd/>
            </a:ln>
          </p:spPr>
        </p:pic>
      </p:grpSp>
      <p:grpSp>
        <p:nvGrpSpPr>
          <p:cNvPr id="13" name="Group 95"/>
          <p:cNvGrpSpPr>
            <a:grpSpLocks/>
          </p:cNvGrpSpPr>
          <p:nvPr/>
        </p:nvGrpSpPr>
        <p:grpSpPr bwMode="auto">
          <a:xfrm>
            <a:off x="4803775" y="1785938"/>
            <a:ext cx="1928813" cy="1181100"/>
            <a:chOff x="914400" y="3352800"/>
            <a:chExt cx="2713049" cy="1600200"/>
          </a:xfrm>
        </p:grpSpPr>
        <p:pic>
          <p:nvPicPr>
            <p:cNvPr id="14" name="Picture 27" descr="Tabskitten.jpg"/>
            <p:cNvPicPr>
              <a:picLocks noChangeAspect="1"/>
            </p:cNvPicPr>
            <p:nvPr/>
          </p:nvPicPr>
          <p:blipFill>
            <a:blip r:embed="rId7" cstate="print"/>
            <a:srcRect/>
            <a:stretch>
              <a:fillRect/>
            </a:stretch>
          </p:blipFill>
          <p:spPr bwMode="auto">
            <a:xfrm>
              <a:off x="1176619" y="3441700"/>
              <a:ext cx="783011" cy="563683"/>
            </a:xfrm>
            <a:prstGeom prst="rect">
              <a:avLst/>
            </a:prstGeom>
            <a:noFill/>
            <a:ln w="9525">
              <a:noFill/>
              <a:miter lim="800000"/>
              <a:headEnd/>
              <a:tailEnd/>
            </a:ln>
          </p:spPr>
        </p:pic>
        <p:pic>
          <p:nvPicPr>
            <p:cNvPr id="15" name="Picture 7" descr="Socool.jpg"/>
            <p:cNvPicPr>
              <a:picLocks noChangeAspect="1"/>
            </p:cNvPicPr>
            <p:nvPr/>
          </p:nvPicPr>
          <p:blipFill>
            <a:blip r:embed="rId8" cstate="print"/>
            <a:srcRect/>
            <a:stretch>
              <a:fillRect/>
            </a:stretch>
          </p:blipFill>
          <p:spPr bwMode="auto">
            <a:xfrm>
              <a:off x="1875865" y="3619500"/>
              <a:ext cx="740945" cy="533400"/>
            </a:xfrm>
            <a:prstGeom prst="rect">
              <a:avLst/>
            </a:prstGeom>
            <a:noFill/>
            <a:ln w="9525">
              <a:noFill/>
              <a:miter lim="800000"/>
              <a:headEnd/>
              <a:tailEnd/>
            </a:ln>
          </p:spPr>
        </p:pic>
        <p:pic>
          <p:nvPicPr>
            <p:cNvPr id="16" name="Picture 8" descr="Snow.jpg"/>
            <p:cNvPicPr>
              <a:picLocks noChangeAspect="1"/>
            </p:cNvPicPr>
            <p:nvPr/>
          </p:nvPicPr>
          <p:blipFill>
            <a:blip r:embed="rId9" cstate="print"/>
            <a:srcRect/>
            <a:stretch>
              <a:fillRect/>
            </a:stretch>
          </p:blipFill>
          <p:spPr bwMode="auto">
            <a:xfrm>
              <a:off x="1875864" y="4064000"/>
              <a:ext cx="872440" cy="622300"/>
            </a:xfrm>
            <a:prstGeom prst="rect">
              <a:avLst/>
            </a:prstGeom>
            <a:noFill/>
            <a:ln w="9525">
              <a:noFill/>
              <a:miter lim="800000"/>
              <a:headEnd/>
              <a:tailEnd/>
            </a:ln>
          </p:spPr>
        </p:pic>
        <p:pic>
          <p:nvPicPr>
            <p:cNvPr id="17" name="Picture 23" descr="Scruffyted.jpg"/>
            <p:cNvPicPr>
              <a:picLocks noChangeAspect="1"/>
            </p:cNvPicPr>
            <p:nvPr/>
          </p:nvPicPr>
          <p:blipFill>
            <a:blip r:embed="rId10" cstate="print"/>
            <a:srcRect/>
            <a:stretch>
              <a:fillRect/>
            </a:stretch>
          </p:blipFill>
          <p:spPr bwMode="auto">
            <a:xfrm>
              <a:off x="1176619" y="4241800"/>
              <a:ext cx="786653" cy="566305"/>
            </a:xfrm>
            <a:prstGeom prst="rect">
              <a:avLst/>
            </a:prstGeom>
            <a:noFill/>
            <a:ln w="9525">
              <a:noFill/>
              <a:miter lim="800000"/>
              <a:headEnd/>
              <a:tailEnd/>
            </a:ln>
          </p:spPr>
        </p:pic>
        <p:pic>
          <p:nvPicPr>
            <p:cNvPr id="18" name="Picture 24" descr="Sanjaystaysinbed.jpg"/>
            <p:cNvPicPr>
              <a:picLocks noChangeAspect="1"/>
            </p:cNvPicPr>
            <p:nvPr/>
          </p:nvPicPr>
          <p:blipFill>
            <a:blip r:embed="rId11" cstate="print"/>
            <a:srcRect/>
            <a:stretch>
              <a:fillRect/>
            </a:stretch>
          </p:blipFill>
          <p:spPr bwMode="auto">
            <a:xfrm>
              <a:off x="1001807" y="4064000"/>
              <a:ext cx="560854" cy="400050"/>
            </a:xfrm>
            <a:prstGeom prst="rect">
              <a:avLst/>
            </a:prstGeom>
            <a:noFill/>
            <a:ln w="9525">
              <a:noFill/>
              <a:miter lim="800000"/>
              <a:headEnd/>
              <a:tailEnd/>
            </a:ln>
          </p:spPr>
        </p:pic>
        <p:pic>
          <p:nvPicPr>
            <p:cNvPr id="19" name="Picture 25" descr="Scruffyted.jpg"/>
            <p:cNvPicPr>
              <a:picLocks noChangeAspect="1"/>
            </p:cNvPicPr>
            <p:nvPr/>
          </p:nvPicPr>
          <p:blipFill>
            <a:blip r:embed="rId12" cstate="print"/>
            <a:srcRect/>
            <a:stretch>
              <a:fillRect/>
            </a:stretch>
          </p:blipFill>
          <p:spPr bwMode="auto">
            <a:xfrm>
              <a:off x="2225489" y="4419600"/>
              <a:ext cx="740945" cy="533400"/>
            </a:xfrm>
            <a:prstGeom prst="rect">
              <a:avLst/>
            </a:prstGeom>
            <a:noFill/>
            <a:ln w="9525">
              <a:noFill/>
              <a:miter lim="800000"/>
              <a:headEnd/>
              <a:tailEnd/>
            </a:ln>
          </p:spPr>
        </p:pic>
        <p:pic>
          <p:nvPicPr>
            <p:cNvPr id="20" name="Picture 26" descr="Snow.jpg"/>
            <p:cNvPicPr>
              <a:picLocks noChangeAspect="1"/>
            </p:cNvPicPr>
            <p:nvPr/>
          </p:nvPicPr>
          <p:blipFill>
            <a:blip r:embed="rId13" cstate="print"/>
            <a:srcRect/>
            <a:stretch>
              <a:fillRect/>
            </a:stretch>
          </p:blipFill>
          <p:spPr bwMode="auto">
            <a:xfrm>
              <a:off x="1438836" y="3708400"/>
              <a:ext cx="789351" cy="563033"/>
            </a:xfrm>
            <a:prstGeom prst="rect">
              <a:avLst/>
            </a:prstGeom>
            <a:noFill/>
            <a:ln w="9525">
              <a:noFill/>
              <a:miter lim="800000"/>
              <a:headEnd/>
              <a:tailEnd/>
            </a:ln>
          </p:spPr>
        </p:pic>
        <p:pic>
          <p:nvPicPr>
            <p:cNvPr id="21" name="Picture 28" descr="Tabthecat.jpg"/>
            <p:cNvPicPr>
              <a:picLocks noChangeAspect="1"/>
            </p:cNvPicPr>
            <p:nvPr/>
          </p:nvPicPr>
          <p:blipFill>
            <a:blip r:embed="rId14" cstate="print"/>
            <a:srcRect/>
            <a:stretch>
              <a:fillRect/>
            </a:stretch>
          </p:blipFill>
          <p:spPr bwMode="auto">
            <a:xfrm>
              <a:off x="914400" y="3530600"/>
              <a:ext cx="747805" cy="533400"/>
            </a:xfrm>
            <a:prstGeom prst="rect">
              <a:avLst/>
            </a:prstGeom>
            <a:noFill/>
            <a:ln w="9525">
              <a:noFill/>
              <a:miter lim="800000"/>
              <a:headEnd/>
              <a:tailEnd/>
            </a:ln>
          </p:spPr>
        </p:pic>
        <p:pic>
          <p:nvPicPr>
            <p:cNvPr id="22" name="Picture 29" descr="Thedressingupbox.jpg"/>
            <p:cNvPicPr>
              <a:picLocks noChangeAspect="1"/>
            </p:cNvPicPr>
            <p:nvPr/>
          </p:nvPicPr>
          <p:blipFill>
            <a:blip r:embed="rId15" cstate="print"/>
            <a:srcRect/>
            <a:stretch>
              <a:fillRect/>
            </a:stretch>
          </p:blipFill>
          <p:spPr bwMode="auto">
            <a:xfrm>
              <a:off x="1526242" y="3352800"/>
              <a:ext cx="872440" cy="622300"/>
            </a:xfrm>
            <a:prstGeom prst="rect">
              <a:avLst/>
            </a:prstGeom>
            <a:noFill/>
            <a:ln w="9525">
              <a:noFill/>
              <a:miter lim="800000"/>
              <a:headEnd/>
              <a:tailEnd/>
            </a:ln>
          </p:spPr>
        </p:pic>
        <p:pic>
          <p:nvPicPr>
            <p:cNvPr id="23" name="Picture 54" descr="GetWritingPink.jpg"/>
            <p:cNvPicPr>
              <a:picLocks noChangeAspect="1"/>
            </p:cNvPicPr>
            <p:nvPr/>
          </p:nvPicPr>
          <p:blipFill>
            <a:blip r:embed="rId16" cstate="print"/>
            <a:srcRect/>
            <a:stretch>
              <a:fillRect/>
            </a:stretch>
          </p:blipFill>
          <p:spPr bwMode="auto">
            <a:xfrm>
              <a:off x="2622616" y="3449587"/>
              <a:ext cx="1004833" cy="1451809"/>
            </a:xfrm>
            <a:prstGeom prst="rect">
              <a:avLst/>
            </a:prstGeom>
            <a:noFill/>
            <a:ln w="9525">
              <a:noFill/>
              <a:miter lim="800000"/>
              <a:headEnd/>
              <a:tailEnd/>
            </a:ln>
          </p:spPr>
        </p:pic>
      </p:grpSp>
      <p:grpSp>
        <p:nvGrpSpPr>
          <p:cNvPr id="24" name="Group 94"/>
          <p:cNvGrpSpPr>
            <a:grpSpLocks/>
          </p:cNvGrpSpPr>
          <p:nvPr/>
        </p:nvGrpSpPr>
        <p:grpSpPr bwMode="auto">
          <a:xfrm>
            <a:off x="6889750" y="2501900"/>
            <a:ext cx="2003425" cy="1143000"/>
            <a:chOff x="1219200" y="5105399"/>
            <a:chExt cx="2492772" cy="1219200"/>
          </a:xfrm>
        </p:grpSpPr>
        <p:pic>
          <p:nvPicPr>
            <p:cNvPr id="25" name="Picture 17" descr="Lookout.jpg"/>
            <p:cNvPicPr>
              <a:picLocks noChangeAspect="1"/>
            </p:cNvPicPr>
            <p:nvPr/>
          </p:nvPicPr>
          <p:blipFill>
            <a:blip r:embed="rId17" cstate="print"/>
            <a:srcRect/>
            <a:stretch>
              <a:fillRect/>
            </a:stretch>
          </p:blipFill>
          <p:spPr bwMode="auto">
            <a:xfrm>
              <a:off x="1219200" y="5334000"/>
              <a:ext cx="681037" cy="482033"/>
            </a:xfrm>
            <a:prstGeom prst="rect">
              <a:avLst/>
            </a:prstGeom>
            <a:noFill/>
            <a:ln w="9525">
              <a:noFill/>
              <a:miter lim="800000"/>
              <a:headEnd/>
              <a:tailEnd/>
            </a:ln>
          </p:spPr>
        </p:pic>
        <p:pic>
          <p:nvPicPr>
            <p:cNvPr id="26" name="Picture 20" descr="Mybestshirt.jpg"/>
            <p:cNvPicPr>
              <a:picLocks noChangeAspect="1"/>
            </p:cNvPicPr>
            <p:nvPr/>
          </p:nvPicPr>
          <p:blipFill>
            <a:blip r:embed="rId18" cstate="print"/>
            <a:srcRect/>
            <a:stretch>
              <a:fillRect/>
            </a:stretch>
          </p:blipFill>
          <p:spPr bwMode="auto">
            <a:xfrm>
              <a:off x="1524000" y="5257800"/>
              <a:ext cx="685800" cy="480951"/>
            </a:xfrm>
            <a:prstGeom prst="rect">
              <a:avLst/>
            </a:prstGeom>
            <a:noFill/>
            <a:ln w="9525">
              <a:noFill/>
              <a:miter lim="800000"/>
              <a:headEnd/>
              <a:tailEnd/>
            </a:ln>
          </p:spPr>
        </p:pic>
        <p:pic>
          <p:nvPicPr>
            <p:cNvPr id="27" name="Picture 53" descr="GetWritingOrange.jpg"/>
            <p:cNvPicPr>
              <a:picLocks noChangeAspect="1"/>
            </p:cNvPicPr>
            <p:nvPr/>
          </p:nvPicPr>
          <p:blipFill>
            <a:blip r:embed="rId19" cstate="print"/>
            <a:srcRect/>
            <a:stretch>
              <a:fillRect/>
            </a:stretch>
          </p:blipFill>
          <p:spPr bwMode="auto">
            <a:xfrm>
              <a:off x="2908299" y="5105399"/>
              <a:ext cx="803673" cy="1143000"/>
            </a:xfrm>
            <a:prstGeom prst="rect">
              <a:avLst/>
            </a:prstGeom>
            <a:noFill/>
            <a:ln w="9525">
              <a:noFill/>
              <a:miter lim="800000"/>
              <a:headEnd/>
              <a:tailEnd/>
            </a:ln>
          </p:spPr>
        </p:pic>
        <p:pic>
          <p:nvPicPr>
            <p:cNvPr id="28" name="Picture 66" descr="Lookout.jpg"/>
            <p:cNvPicPr>
              <a:picLocks noChangeAspect="1"/>
            </p:cNvPicPr>
            <p:nvPr/>
          </p:nvPicPr>
          <p:blipFill>
            <a:blip r:embed="rId17" cstate="print"/>
            <a:srcRect/>
            <a:stretch>
              <a:fillRect/>
            </a:stretch>
          </p:blipFill>
          <p:spPr bwMode="auto">
            <a:xfrm>
              <a:off x="2209800" y="5486400"/>
              <a:ext cx="681037" cy="482033"/>
            </a:xfrm>
            <a:prstGeom prst="rect">
              <a:avLst/>
            </a:prstGeom>
            <a:noFill/>
            <a:ln w="9525">
              <a:noFill/>
              <a:miter lim="800000"/>
              <a:headEnd/>
              <a:tailEnd/>
            </a:ln>
          </p:spPr>
        </p:pic>
        <p:pic>
          <p:nvPicPr>
            <p:cNvPr id="29" name="Picture 77" descr="Lookout.jpg"/>
            <p:cNvPicPr>
              <a:picLocks noChangeAspect="1"/>
            </p:cNvPicPr>
            <p:nvPr/>
          </p:nvPicPr>
          <p:blipFill>
            <a:blip r:embed="rId17" cstate="print"/>
            <a:srcRect/>
            <a:stretch>
              <a:fillRect/>
            </a:stretch>
          </p:blipFill>
          <p:spPr bwMode="auto">
            <a:xfrm>
              <a:off x="1371600" y="5486400"/>
              <a:ext cx="681037" cy="482033"/>
            </a:xfrm>
            <a:prstGeom prst="rect">
              <a:avLst/>
            </a:prstGeom>
            <a:noFill/>
            <a:ln w="9525">
              <a:noFill/>
              <a:miter lim="800000"/>
              <a:headEnd/>
              <a:tailEnd/>
            </a:ln>
          </p:spPr>
        </p:pic>
        <p:pic>
          <p:nvPicPr>
            <p:cNvPr id="30" name="Picture 78" descr="Lookout.jpg"/>
            <p:cNvPicPr>
              <a:picLocks noChangeAspect="1"/>
            </p:cNvPicPr>
            <p:nvPr/>
          </p:nvPicPr>
          <p:blipFill>
            <a:blip r:embed="rId17" cstate="print"/>
            <a:srcRect/>
            <a:stretch>
              <a:fillRect/>
            </a:stretch>
          </p:blipFill>
          <p:spPr bwMode="auto">
            <a:xfrm>
              <a:off x="1524000" y="5638800"/>
              <a:ext cx="681037" cy="482033"/>
            </a:xfrm>
            <a:prstGeom prst="rect">
              <a:avLst/>
            </a:prstGeom>
            <a:noFill/>
            <a:ln w="9525">
              <a:noFill/>
              <a:miter lim="800000"/>
              <a:headEnd/>
              <a:tailEnd/>
            </a:ln>
          </p:spPr>
        </p:pic>
        <p:pic>
          <p:nvPicPr>
            <p:cNvPr id="31" name="Picture 79" descr="Lookout.jpg"/>
            <p:cNvPicPr>
              <a:picLocks noChangeAspect="1"/>
            </p:cNvPicPr>
            <p:nvPr/>
          </p:nvPicPr>
          <p:blipFill>
            <a:blip r:embed="rId17" cstate="print"/>
            <a:srcRect/>
            <a:stretch>
              <a:fillRect/>
            </a:stretch>
          </p:blipFill>
          <p:spPr bwMode="auto">
            <a:xfrm>
              <a:off x="1676400" y="5791200"/>
              <a:ext cx="681037" cy="482033"/>
            </a:xfrm>
            <a:prstGeom prst="rect">
              <a:avLst/>
            </a:prstGeom>
            <a:noFill/>
            <a:ln w="9525">
              <a:noFill/>
              <a:miter lim="800000"/>
              <a:headEnd/>
              <a:tailEnd/>
            </a:ln>
          </p:spPr>
        </p:pic>
        <p:pic>
          <p:nvPicPr>
            <p:cNvPr id="32" name="Picture 65" descr="Agoodcook.jpg"/>
            <p:cNvPicPr>
              <a:picLocks noChangeAspect="1"/>
            </p:cNvPicPr>
            <p:nvPr/>
          </p:nvPicPr>
          <p:blipFill>
            <a:blip r:embed="rId20" cstate="print"/>
            <a:srcRect/>
            <a:stretch>
              <a:fillRect/>
            </a:stretch>
          </p:blipFill>
          <p:spPr bwMode="auto">
            <a:xfrm>
              <a:off x="2133600" y="5715000"/>
              <a:ext cx="861269" cy="609599"/>
            </a:xfrm>
            <a:prstGeom prst="rect">
              <a:avLst/>
            </a:prstGeom>
            <a:noFill/>
            <a:ln w="9525">
              <a:noFill/>
              <a:miter lim="800000"/>
              <a:headEnd/>
              <a:tailEnd/>
            </a:ln>
          </p:spPr>
        </p:pic>
      </p:grpSp>
      <p:grpSp>
        <p:nvGrpSpPr>
          <p:cNvPr id="33" name="Group 74"/>
          <p:cNvGrpSpPr>
            <a:grpSpLocks/>
          </p:cNvGrpSpPr>
          <p:nvPr/>
        </p:nvGrpSpPr>
        <p:grpSpPr bwMode="auto">
          <a:xfrm>
            <a:off x="684213" y="4337050"/>
            <a:ext cx="1785937" cy="1323975"/>
            <a:chOff x="854927" y="1320800"/>
            <a:chExt cx="1481587" cy="1024467"/>
          </a:xfrm>
        </p:grpSpPr>
        <p:pic>
          <p:nvPicPr>
            <p:cNvPr id="34" name="Picture 18" descr="Lost.jpg"/>
            <p:cNvPicPr>
              <a:picLocks noChangeAspect="1"/>
            </p:cNvPicPr>
            <p:nvPr/>
          </p:nvPicPr>
          <p:blipFill>
            <a:blip r:embed="rId21" cstate="print"/>
            <a:srcRect/>
            <a:stretch>
              <a:fillRect/>
            </a:stretch>
          </p:blipFill>
          <p:spPr bwMode="auto">
            <a:xfrm>
              <a:off x="1019717" y="1786467"/>
              <a:ext cx="704936" cy="558800"/>
            </a:xfrm>
            <a:prstGeom prst="rect">
              <a:avLst/>
            </a:prstGeom>
            <a:noFill/>
            <a:ln w="9525">
              <a:noFill/>
              <a:miter lim="800000"/>
              <a:headEnd/>
              <a:tailEnd/>
            </a:ln>
          </p:spPr>
        </p:pic>
        <p:pic>
          <p:nvPicPr>
            <p:cNvPr id="35" name="Picture 30" descr="Theduckchick.jpg"/>
            <p:cNvPicPr>
              <a:picLocks noChangeAspect="1"/>
            </p:cNvPicPr>
            <p:nvPr/>
          </p:nvPicPr>
          <p:blipFill>
            <a:blip r:embed="rId22" cstate="print"/>
            <a:srcRect/>
            <a:stretch>
              <a:fillRect/>
            </a:stretch>
          </p:blipFill>
          <p:spPr bwMode="auto">
            <a:xfrm>
              <a:off x="854927" y="1600200"/>
              <a:ext cx="704936" cy="558800"/>
            </a:xfrm>
            <a:prstGeom prst="rect">
              <a:avLst/>
            </a:prstGeom>
            <a:noFill/>
            <a:ln w="9525">
              <a:noFill/>
              <a:miter lim="800000"/>
              <a:headEnd/>
              <a:tailEnd/>
            </a:ln>
          </p:spPr>
        </p:pic>
        <p:pic>
          <p:nvPicPr>
            <p:cNvPr id="36" name="Picture 31" descr="Thefoolishwitch.jpg"/>
            <p:cNvPicPr>
              <a:picLocks noChangeAspect="1"/>
            </p:cNvPicPr>
            <p:nvPr/>
          </p:nvPicPr>
          <p:blipFill>
            <a:blip r:embed="rId23" cstate="print"/>
            <a:srcRect/>
            <a:stretch>
              <a:fillRect/>
            </a:stretch>
          </p:blipFill>
          <p:spPr bwMode="auto">
            <a:xfrm>
              <a:off x="1371600" y="1828800"/>
              <a:ext cx="814880" cy="487289"/>
            </a:xfrm>
            <a:prstGeom prst="rect">
              <a:avLst/>
            </a:prstGeom>
            <a:noFill/>
            <a:ln w="9525">
              <a:noFill/>
              <a:miter lim="800000"/>
              <a:headEnd/>
              <a:tailEnd/>
            </a:ln>
          </p:spPr>
        </p:pic>
        <p:pic>
          <p:nvPicPr>
            <p:cNvPr id="37" name="Picture 32" descr="Thegingerbreadman.jpg"/>
            <p:cNvPicPr>
              <a:picLocks noChangeAspect="1"/>
            </p:cNvPicPr>
            <p:nvPr/>
          </p:nvPicPr>
          <p:blipFill>
            <a:blip r:embed="rId24" cstate="print"/>
            <a:srcRect/>
            <a:stretch>
              <a:fillRect/>
            </a:stretch>
          </p:blipFill>
          <p:spPr bwMode="auto">
            <a:xfrm>
              <a:off x="1349298" y="1320800"/>
              <a:ext cx="822426" cy="651933"/>
            </a:xfrm>
            <a:prstGeom prst="rect">
              <a:avLst/>
            </a:prstGeom>
            <a:noFill/>
            <a:ln w="9525">
              <a:noFill/>
              <a:miter lim="800000"/>
              <a:headEnd/>
              <a:tailEnd/>
            </a:ln>
          </p:spPr>
        </p:pic>
        <p:pic>
          <p:nvPicPr>
            <p:cNvPr id="38" name="Picture 71" descr="Thegingerbreadman.jpg"/>
            <p:cNvPicPr>
              <a:picLocks noChangeAspect="1"/>
            </p:cNvPicPr>
            <p:nvPr/>
          </p:nvPicPr>
          <p:blipFill>
            <a:blip r:embed="rId24" cstate="print"/>
            <a:srcRect/>
            <a:stretch>
              <a:fillRect/>
            </a:stretch>
          </p:blipFill>
          <p:spPr bwMode="auto">
            <a:xfrm>
              <a:off x="1514088" y="1507067"/>
              <a:ext cx="822426" cy="651933"/>
            </a:xfrm>
            <a:prstGeom prst="rect">
              <a:avLst/>
            </a:prstGeom>
            <a:noFill/>
            <a:ln w="9525">
              <a:noFill/>
              <a:miter lim="800000"/>
              <a:headEnd/>
              <a:tailEnd/>
            </a:ln>
          </p:spPr>
        </p:pic>
        <p:pic>
          <p:nvPicPr>
            <p:cNvPr id="39" name="Picture 73" descr="Thegingerbreadman.jpg"/>
            <p:cNvPicPr>
              <a:picLocks noChangeAspect="1"/>
            </p:cNvPicPr>
            <p:nvPr/>
          </p:nvPicPr>
          <p:blipFill>
            <a:blip r:embed="rId24" cstate="print"/>
            <a:srcRect/>
            <a:stretch>
              <a:fillRect/>
            </a:stretch>
          </p:blipFill>
          <p:spPr bwMode="auto">
            <a:xfrm>
              <a:off x="1066800" y="1447800"/>
              <a:ext cx="760589" cy="533400"/>
            </a:xfrm>
            <a:prstGeom prst="rect">
              <a:avLst/>
            </a:prstGeom>
            <a:noFill/>
            <a:ln w="9525">
              <a:noFill/>
              <a:miter lim="800000"/>
              <a:headEnd/>
              <a:tailEnd/>
            </a:ln>
          </p:spPr>
        </p:pic>
        <p:pic>
          <p:nvPicPr>
            <p:cNvPr id="40" name="Picture 33" descr="Tomthumb.jpg"/>
            <p:cNvPicPr>
              <a:picLocks noChangeAspect="1"/>
            </p:cNvPicPr>
            <p:nvPr/>
          </p:nvPicPr>
          <p:blipFill>
            <a:blip r:embed="rId25" cstate="print"/>
            <a:srcRect/>
            <a:stretch>
              <a:fillRect/>
            </a:stretch>
          </p:blipFill>
          <p:spPr bwMode="auto">
            <a:xfrm>
              <a:off x="1349298" y="1693334"/>
              <a:ext cx="814880" cy="401580"/>
            </a:xfrm>
            <a:prstGeom prst="rect">
              <a:avLst/>
            </a:prstGeom>
            <a:noFill/>
            <a:ln w="9525">
              <a:noFill/>
              <a:miter lim="800000"/>
              <a:headEnd/>
              <a:tailEnd/>
            </a:ln>
          </p:spPr>
        </p:pic>
      </p:grpSp>
      <p:grpSp>
        <p:nvGrpSpPr>
          <p:cNvPr id="41" name="Group 70"/>
          <p:cNvGrpSpPr>
            <a:grpSpLocks/>
          </p:cNvGrpSpPr>
          <p:nvPr/>
        </p:nvGrpSpPr>
        <p:grpSpPr bwMode="auto">
          <a:xfrm>
            <a:off x="3492500" y="4595813"/>
            <a:ext cx="2052638" cy="1143000"/>
            <a:chOff x="685800" y="2667000"/>
            <a:chExt cx="1636552" cy="1271588"/>
          </a:xfrm>
        </p:grpSpPr>
        <p:pic>
          <p:nvPicPr>
            <p:cNvPr id="42" name="Picture 36" descr="Thepoorgoose.jpg"/>
            <p:cNvPicPr>
              <a:picLocks noChangeAspect="1"/>
            </p:cNvPicPr>
            <p:nvPr/>
          </p:nvPicPr>
          <p:blipFill>
            <a:blip r:embed="rId26" cstate="print"/>
            <a:srcRect/>
            <a:stretch>
              <a:fillRect/>
            </a:stretch>
          </p:blipFill>
          <p:spPr bwMode="auto">
            <a:xfrm>
              <a:off x="1219200" y="2819400"/>
              <a:ext cx="685800" cy="485404"/>
            </a:xfrm>
            <a:prstGeom prst="rect">
              <a:avLst/>
            </a:prstGeom>
            <a:noFill/>
            <a:ln w="9525">
              <a:noFill/>
              <a:miter lim="800000"/>
              <a:headEnd/>
              <a:tailEnd/>
            </a:ln>
          </p:spPr>
        </p:pic>
        <p:pic>
          <p:nvPicPr>
            <p:cNvPr id="43" name="Picture 37" descr="Theholeinthehill.jpg"/>
            <p:cNvPicPr>
              <a:picLocks noChangeAspect="1"/>
            </p:cNvPicPr>
            <p:nvPr/>
          </p:nvPicPr>
          <p:blipFill>
            <a:blip r:embed="rId27" cstate="print"/>
            <a:srcRect/>
            <a:stretch>
              <a:fillRect/>
            </a:stretch>
          </p:blipFill>
          <p:spPr bwMode="auto">
            <a:xfrm>
              <a:off x="1676400" y="3048000"/>
              <a:ext cx="645952" cy="457200"/>
            </a:xfrm>
            <a:prstGeom prst="rect">
              <a:avLst/>
            </a:prstGeom>
            <a:noFill/>
            <a:ln w="9525">
              <a:noFill/>
              <a:miter lim="800000"/>
              <a:headEnd/>
              <a:tailEnd/>
            </a:ln>
          </p:spPr>
        </p:pic>
        <p:pic>
          <p:nvPicPr>
            <p:cNvPr id="44" name="Picture 38" descr="Thepoorgoose.jpg"/>
            <p:cNvPicPr>
              <a:picLocks noChangeAspect="1"/>
            </p:cNvPicPr>
            <p:nvPr/>
          </p:nvPicPr>
          <p:blipFill>
            <a:blip r:embed="rId26" cstate="print"/>
            <a:srcRect/>
            <a:stretch>
              <a:fillRect/>
            </a:stretch>
          </p:blipFill>
          <p:spPr bwMode="auto">
            <a:xfrm>
              <a:off x="914400" y="3124200"/>
              <a:ext cx="762000" cy="539338"/>
            </a:xfrm>
            <a:prstGeom prst="rect">
              <a:avLst/>
            </a:prstGeom>
            <a:noFill/>
            <a:ln w="9525">
              <a:noFill/>
              <a:miter lim="800000"/>
              <a:headEnd/>
              <a:tailEnd/>
            </a:ln>
          </p:spPr>
        </p:pic>
        <p:pic>
          <p:nvPicPr>
            <p:cNvPr id="45" name="Picture 39" descr="Thejarofoil.jpg"/>
            <p:cNvPicPr>
              <a:picLocks noChangeAspect="1"/>
            </p:cNvPicPr>
            <p:nvPr/>
          </p:nvPicPr>
          <p:blipFill>
            <a:blip r:embed="rId28" cstate="print"/>
            <a:srcRect/>
            <a:stretch>
              <a:fillRect/>
            </a:stretch>
          </p:blipFill>
          <p:spPr bwMode="auto">
            <a:xfrm>
              <a:off x="762000" y="2667000"/>
              <a:ext cx="762000" cy="539338"/>
            </a:xfrm>
            <a:prstGeom prst="rect">
              <a:avLst/>
            </a:prstGeom>
            <a:noFill/>
            <a:ln w="9525">
              <a:noFill/>
              <a:miter lim="800000"/>
              <a:headEnd/>
              <a:tailEnd/>
            </a:ln>
          </p:spPr>
        </p:pic>
        <p:pic>
          <p:nvPicPr>
            <p:cNvPr id="46" name="Picture 40" descr="Theholeinthehill.jpg"/>
            <p:cNvPicPr>
              <a:picLocks noChangeAspect="1"/>
            </p:cNvPicPr>
            <p:nvPr/>
          </p:nvPicPr>
          <p:blipFill>
            <a:blip r:embed="rId29" cstate="print"/>
            <a:srcRect/>
            <a:stretch>
              <a:fillRect/>
            </a:stretch>
          </p:blipFill>
          <p:spPr bwMode="auto">
            <a:xfrm>
              <a:off x="685800" y="2971800"/>
              <a:ext cx="488950" cy="346075"/>
            </a:xfrm>
            <a:prstGeom prst="rect">
              <a:avLst/>
            </a:prstGeom>
            <a:noFill/>
            <a:ln w="9525">
              <a:noFill/>
              <a:miter lim="800000"/>
              <a:headEnd/>
              <a:tailEnd/>
            </a:ln>
          </p:spPr>
        </p:pic>
        <p:pic>
          <p:nvPicPr>
            <p:cNvPr id="47" name="Picture 41" descr="Thepoorgoose.jpg"/>
            <p:cNvPicPr>
              <a:picLocks noChangeAspect="1"/>
            </p:cNvPicPr>
            <p:nvPr/>
          </p:nvPicPr>
          <p:blipFill>
            <a:blip r:embed="rId26" cstate="print"/>
            <a:srcRect/>
            <a:stretch>
              <a:fillRect/>
            </a:stretch>
          </p:blipFill>
          <p:spPr bwMode="auto">
            <a:xfrm>
              <a:off x="762000" y="3429000"/>
              <a:ext cx="645952" cy="457200"/>
            </a:xfrm>
            <a:prstGeom prst="rect">
              <a:avLst/>
            </a:prstGeom>
            <a:noFill/>
            <a:ln w="9525">
              <a:noFill/>
              <a:miter lim="800000"/>
              <a:headEnd/>
              <a:tailEnd/>
            </a:ln>
          </p:spPr>
        </p:pic>
        <p:pic>
          <p:nvPicPr>
            <p:cNvPr id="48" name="Picture 42" descr="Thejarofoil.jpg"/>
            <p:cNvPicPr>
              <a:picLocks noChangeAspect="1"/>
            </p:cNvPicPr>
            <p:nvPr/>
          </p:nvPicPr>
          <p:blipFill>
            <a:blip r:embed="rId28" cstate="print"/>
            <a:srcRect/>
            <a:stretch>
              <a:fillRect/>
            </a:stretch>
          </p:blipFill>
          <p:spPr bwMode="auto">
            <a:xfrm>
              <a:off x="1371600" y="3429000"/>
              <a:ext cx="685800" cy="485404"/>
            </a:xfrm>
            <a:prstGeom prst="rect">
              <a:avLst/>
            </a:prstGeom>
            <a:noFill/>
            <a:ln w="9525">
              <a:noFill/>
              <a:miter lim="800000"/>
              <a:headEnd/>
              <a:tailEnd/>
            </a:ln>
          </p:spPr>
        </p:pic>
        <p:pic>
          <p:nvPicPr>
            <p:cNvPr id="49" name="Picture 97" descr="Jellybean.jpg"/>
            <p:cNvPicPr>
              <a:picLocks noChangeAspect="1"/>
            </p:cNvPicPr>
            <p:nvPr/>
          </p:nvPicPr>
          <p:blipFill>
            <a:blip r:embed="rId30" cstate="print"/>
            <a:srcRect/>
            <a:stretch>
              <a:fillRect/>
            </a:stretch>
          </p:blipFill>
          <p:spPr bwMode="auto">
            <a:xfrm>
              <a:off x="996950" y="3595688"/>
              <a:ext cx="488950" cy="342900"/>
            </a:xfrm>
            <a:prstGeom prst="rect">
              <a:avLst/>
            </a:prstGeom>
            <a:noFill/>
            <a:ln w="9525">
              <a:noFill/>
              <a:miter lim="800000"/>
              <a:headEnd/>
              <a:tailEnd/>
            </a:ln>
          </p:spPr>
        </p:pic>
      </p:grpSp>
      <p:grpSp>
        <p:nvGrpSpPr>
          <p:cNvPr id="50" name="Group 75"/>
          <p:cNvGrpSpPr>
            <a:grpSpLocks/>
          </p:cNvGrpSpPr>
          <p:nvPr/>
        </p:nvGrpSpPr>
        <p:grpSpPr bwMode="auto">
          <a:xfrm>
            <a:off x="6142038" y="4300538"/>
            <a:ext cx="2124075" cy="1576387"/>
            <a:chOff x="762000" y="4724399"/>
            <a:chExt cx="1598788" cy="1606139"/>
          </a:xfrm>
        </p:grpSpPr>
        <p:pic>
          <p:nvPicPr>
            <p:cNvPr id="51" name="Picture 43" descr="Theinvisibleclothes.jpg"/>
            <p:cNvPicPr>
              <a:picLocks noChangeAspect="1"/>
            </p:cNvPicPr>
            <p:nvPr/>
          </p:nvPicPr>
          <p:blipFill>
            <a:blip r:embed="rId31" cstate="print"/>
            <a:srcRect/>
            <a:stretch>
              <a:fillRect/>
            </a:stretch>
          </p:blipFill>
          <p:spPr bwMode="auto">
            <a:xfrm>
              <a:off x="1142999" y="4953000"/>
              <a:ext cx="753611" cy="533400"/>
            </a:xfrm>
            <a:prstGeom prst="rect">
              <a:avLst/>
            </a:prstGeom>
            <a:noFill/>
            <a:ln w="9525">
              <a:noFill/>
              <a:miter lim="800000"/>
              <a:headEnd/>
              <a:tailEnd/>
            </a:ln>
          </p:spPr>
        </p:pic>
        <p:pic>
          <p:nvPicPr>
            <p:cNvPr id="52" name="Picture 44" descr="Theinvisibleclothes.jpg"/>
            <p:cNvPicPr>
              <a:picLocks noChangeAspect="1"/>
            </p:cNvPicPr>
            <p:nvPr/>
          </p:nvPicPr>
          <p:blipFill>
            <a:blip r:embed="rId31" cstate="print"/>
            <a:srcRect/>
            <a:stretch>
              <a:fillRect/>
            </a:stretch>
          </p:blipFill>
          <p:spPr bwMode="auto">
            <a:xfrm>
              <a:off x="1524000" y="5791200"/>
              <a:ext cx="762000" cy="539338"/>
            </a:xfrm>
            <a:prstGeom prst="rect">
              <a:avLst/>
            </a:prstGeom>
            <a:noFill/>
            <a:ln w="9525">
              <a:noFill/>
              <a:miter lim="800000"/>
              <a:headEnd/>
              <a:tailEnd/>
            </a:ln>
          </p:spPr>
        </p:pic>
        <p:pic>
          <p:nvPicPr>
            <p:cNvPr id="53" name="Picture 45" descr="Thelionspaw.jpg"/>
            <p:cNvPicPr>
              <a:picLocks noChangeAspect="1"/>
            </p:cNvPicPr>
            <p:nvPr/>
          </p:nvPicPr>
          <p:blipFill>
            <a:blip r:embed="rId32" cstate="print"/>
            <a:srcRect/>
            <a:stretch>
              <a:fillRect/>
            </a:stretch>
          </p:blipFill>
          <p:spPr bwMode="auto">
            <a:xfrm>
              <a:off x="762000" y="4800600"/>
              <a:ext cx="609600" cy="427512"/>
            </a:xfrm>
            <a:prstGeom prst="rect">
              <a:avLst/>
            </a:prstGeom>
            <a:noFill/>
            <a:ln w="9525">
              <a:noFill/>
              <a:miter lim="800000"/>
              <a:headEnd/>
              <a:tailEnd/>
            </a:ln>
          </p:spPr>
        </p:pic>
        <p:pic>
          <p:nvPicPr>
            <p:cNvPr id="54" name="Picture 47" descr="Toad.jpg"/>
            <p:cNvPicPr>
              <a:picLocks noChangeAspect="1"/>
            </p:cNvPicPr>
            <p:nvPr/>
          </p:nvPicPr>
          <p:blipFill>
            <a:blip r:embed="rId33" cstate="print"/>
            <a:srcRect/>
            <a:stretch>
              <a:fillRect/>
            </a:stretch>
          </p:blipFill>
          <p:spPr bwMode="auto">
            <a:xfrm>
              <a:off x="1371600" y="4724399"/>
              <a:ext cx="685800" cy="480951"/>
            </a:xfrm>
            <a:prstGeom prst="rect">
              <a:avLst/>
            </a:prstGeom>
            <a:noFill/>
            <a:ln w="9525">
              <a:noFill/>
              <a:miter lim="800000"/>
              <a:headEnd/>
              <a:tailEnd/>
            </a:ln>
          </p:spPr>
        </p:pic>
        <p:pic>
          <p:nvPicPr>
            <p:cNvPr id="55" name="Picture 48" descr="Toad.jpg"/>
            <p:cNvPicPr>
              <a:picLocks noChangeAspect="1"/>
            </p:cNvPicPr>
            <p:nvPr/>
          </p:nvPicPr>
          <p:blipFill>
            <a:blip r:embed="rId33" cstate="print"/>
            <a:srcRect/>
            <a:stretch>
              <a:fillRect/>
            </a:stretch>
          </p:blipFill>
          <p:spPr bwMode="auto">
            <a:xfrm>
              <a:off x="1600199" y="5410200"/>
              <a:ext cx="760589" cy="533400"/>
            </a:xfrm>
            <a:prstGeom prst="rect">
              <a:avLst/>
            </a:prstGeom>
            <a:noFill/>
            <a:ln w="9525">
              <a:noFill/>
              <a:miter lim="800000"/>
              <a:headEnd/>
              <a:tailEnd/>
            </a:ln>
          </p:spPr>
        </p:pic>
        <p:pic>
          <p:nvPicPr>
            <p:cNvPr id="56" name="Picture 51" descr="Wailingwinnyscarbootsale.jpg"/>
            <p:cNvPicPr>
              <a:picLocks noChangeAspect="1"/>
            </p:cNvPicPr>
            <p:nvPr/>
          </p:nvPicPr>
          <p:blipFill>
            <a:blip r:embed="rId34" cstate="print"/>
            <a:srcRect/>
            <a:stretch>
              <a:fillRect/>
            </a:stretch>
          </p:blipFill>
          <p:spPr bwMode="auto">
            <a:xfrm>
              <a:off x="914399" y="5410200"/>
              <a:ext cx="651933" cy="457200"/>
            </a:xfrm>
            <a:prstGeom prst="rect">
              <a:avLst/>
            </a:prstGeom>
            <a:noFill/>
            <a:ln w="9525">
              <a:noFill/>
              <a:miter lim="800000"/>
              <a:headEnd/>
              <a:tailEnd/>
            </a:ln>
          </p:spPr>
        </p:pic>
      </p:grpSp>
      <p:pic>
        <p:nvPicPr>
          <p:cNvPr id="57" name="Picture 52" descr="GetWritingYellow.jpg"/>
          <p:cNvPicPr>
            <a:picLocks noChangeAspect="1"/>
          </p:cNvPicPr>
          <p:nvPr/>
        </p:nvPicPr>
        <p:blipFill>
          <a:blip r:embed="rId35" cstate="print"/>
          <a:srcRect/>
          <a:stretch>
            <a:fillRect/>
          </a:stretch>
        </p:blipFill>
        <p:spPr bwMode="auto">
          <a:xfrm>
            <a:off x="2424113" y="4878388"/>
            <a:ext cx="746125" cy="1214437"/>
          </a:xfrm>
          <a:prstGeom prst="rect">
            <a:avLst/>
          </a:prstGeom>
          <a:noFill/>
          <a:ln w="9525">
            <a:noFill/>
            <a:miter lim="800000"/>
            <a:headEnd/>
            <a:tailEnd/>
          </a:ln>
        </p:spPr>
      </p:pic>
      <p:pic>
        <p:nvPicPr>
          <p:cNvPr id="58" name="Picture 58" descr="GetWritingBlue.jpg"/>
          <p:cNvPicPr>
            <a:picLocks noChangeAspect="1"/>
          </p:cNvPicPr>
          <p:nvPr/>
        </p:nvPicPr>
        <p:blipFill>
          <a:blip r:embed="rId36" cstate="print"/>
          <a:srcRect/>
          <a:stretch>
            <a:fillRect/>
          </a:stretch>
        </p:blipFill>
        <p:spPr bwMode="auto">
          <a:xfrm>
            <a:off x="4905375" y="4221163"/>
            <a:ext cx="819150" cy="1209675"/>
          </a:xfrm>
          <a:prstGeom prst="rect">
            <a:avLst/>
          </a:prstGeom>
          <a:noFill/>
          <a:ln w="9525">
            <a:noFill/>
            <a:miter lim="800000"/>
            <a:headEnd/>
            <a:tailEnd/>
          </a:ln>
        </p:spPr>
      </p:pic>
      <p:pic>
        <p:nvPicPr>
          <p:cNvPr id="59" name="Picture 57" descr="GetWritingGrey.jpg"/>
          <p:cNvPicPr>
            <a:picLocks noChangeAspect="1"/>
          </p:cNvPicPr>
          <p:nvPr/>
        </p:nvPicPr>
        <p:blipFill>
          <a:blip r:embed="rId37" cstate="print"/>
          <a:srcRect/>
          <a:stretch>
            <a:fillRect/>
          </a:stretch>
        </p:blipFill>
        <p:spPr bwMode="auto">
          <a:xfrm>
            <a:off x="8027988" y="4221163"/>
            <a:ext cx="750887" cy="1214437"/>
          </a:xfrm>
          <a:prstGeom prst="rect">
            <a:avLst/>
          </a:prstGeom>
          <a:noFill/>
          <a:ln w="9525">
            <a:noFill/>
            <a:miter lim="800000"/>
            <a:headEnd/>
            <a:tailEnd/>
          </a:ln>
        </p:spPr>
      </p:pic>
      <p:grpSp>
        <p:nvGrpSpPr>
          <p:cNvPr id="60" name="Group 73"/>
          <p:cNvGrpSpPr>
            <a:grpSpLocks/>
          </p:cNvGrpSpPr>
          <p:nvPr/>
        </p:nvGrpSpPr>
        <p:grpSpPr bwMode="auto">
          <a:xfrm>
            <a:off x="755650" y="1773238"/>
            <a:ext cx="2193925" cy="1295400"/>
            <a:chOff x="1066800" y="1143000"/>
            <a:chExt cx="2743200" cy="1414120"/>
          </a:xfrm>
        </p:grpSpPr>
        <p:pic>
          <p:nvPicPr>
            <p:cNvPr id="61" name="Picture 6" descr="Skateboardsid.jpg"/>
            <p:cNvPicPr>
              <a:picLocks noChangeAspect="1"/>
            </p:cNvPicPr>
            <p:nvPr/>
          </p:nvPicPr>
          <p:blipFill>
            <a:blip r:embed="rId38" cstate="print"/>
            <a:srcRect/>
            <a:stretch>
              <a:fillRect/>
            </a:stretch>
          </p:blipFill>
          <p:spPr bwMode="auto">
            <a:xfrm>
              <a:off x="1066800" y="1828800"/>
              <a:ext cx="685800" cy="488576"/>
            </a:xfrm>
            <a:prstGeom prst="rect">
              <a:avLst/>
            </a:prstGeom>
            <a:noFill/>
            <a:ln w="9525">
              <a:noFill/>
              <a:miter lim="800000"/>
              <a:headEnd/>
              <a:tailEnd/>
            </a:ln>
          </p:spPr>
        </p:pic>
        <p:pic>
          <p:nvPicPr>
            <p:cNvPr id="62" name="Picture 5" descr="Sixfish.jpg"/>
            <p:cNvPicPr>
              <a:picLocks noChangeAspect="1"/>
            </p:cNvPicPr>
            <p:nvPr/>
          </p:nvPicPr>
          <p:blipFill>
            <a:blip r:embed="rId39" cstate="print"/>
            <a:srcRect/>
            <a:stretch>
              <a:fillRect/>
            </a:stretch>
          </p:blipFill>
          <p:spPr bwMode="auto">
            <a:xfrm>
              <a:off x="1828800" y="1371600"/>
              <a:ext cx="762000" cy="539338"/>
            </a:xfrm>
            <a:prstGeom prst="rect">
              <a:avLst/>
            </a:prstGeom>
            <a:noFill/>
            <a:ln w="9525">
              <a:noFill/>
              <a:miter lim="800000"/>
              <a:headEnd/>
              <a:tailEnd/>
            </a:ln>
          </p:spPr>
        </p:pic>
        <p:pic>
          <p:nvPicPr>
            <p:cNvPr id="63" name="Picture 14" descr="Chips.jpg"/>
            <p:cNvPicPr>
              <a:picLocks noChangeAspect="1"/>
            </p:cNvPicPr>
            <p:nvPr/>
          </p:nvPicPr>
          <p:blipFill>
            <a:blip r:embed="rId40" cstate="print"/>
            <a:srcRect/>
            <a:stretch>
              <a:fillRect/>
            </a:stretch>
          </p:blipFill>
          <p:spPr bwMode="auto">
            <a:xfrm>
              <a:off x="1600200" y="1676400"/>
              <a:ext cx="645952" cy="457200"/>
            </a:xfrm>
            <a:prstGeom prst="rect">
              <a:avLst/>
            </a:prstGeom>
            <a:noFill/>
            <a:ln w="9525">
              <a:noFill/>
              <a:miter lim="800000"/>
              <a:headEnd/>
              <a:tailEnd/>
            </a:ln>
          </p:spPr>
        </p:pic>
        <p:pic>
          <p:nvPicPr>
            <p:cNvPr id="64" name="Picture 21" descr="Onthebus.jpg"/>
            <p:cNvPicPr>
              <a:picLocks noChangeAspect="1"/>
            </p:cNvPicPr>
            <p:nvPr/>
          </p:nvPicPr>
          <p:blipFill>
            <a:blip r:embed="rId41" cstate="print"/>
            <a:srcRect/>
            <a:stretch>
              <a:fillRect/>
            </a:stretch>
          </p:blipFill>
          <p:spPr bwMode="auto">
            <a:xfrm>
              <a:off x="2209800" y="1676400"/>
              <a:ext cx="746882" cy="528637"/>
            </a:xfrm>
            <a:prstGeom prst="rect">
              <a:avLst/>
            </a:prstGeom>
            <a:noFill/>
            <a:ln w="9525">
              <a:noFill/>
              <a:miter lim="800000"/>
              <a:headEnd/>
              <a:tailEnd/>
            </a:ln>
          </p:spPr>
        </p:pic>
        <p:pic>
          <p:nvPicPr>
            <p:cNvPr id="65" name="Picture 22" descr="Pipspizza.jpg"/>
            <p:cNvPicPr>
              <a:picLocks noChangeAspect="1"/>
            </p:cNvPicPr>
            <p:nvPr/>
          </p:nvPicPr>
          <p:blipFill>
            <a:blip r:embed="rId42" cstate="print"/>
            <a:srcRect/>
            <a:stretch>
              <a:fillRect/>
            </a:stretch>
          </p:blipFill>
          <p:spPr bwMode="auto">
            <a:xfrm>
              <a:off x="1600200" y="1447800"/>
              <a:ext cx="760589" cy="533400"/>
            </a:xfrm>
            <a:prstGeom prst="rect">
              <a:avLst/>
            </a:prstGeom>
            <a:noFill/>
            <a:ln w="9525">
              <a:noFill/>
              <a:miter lim="800000"/>
              <a:headEnd/>
              <a:tailEnd/>
            </a:ln>
          </p:spPr>
        </p:pic>
        <p:pic>
          <p:nvPicPr>
            <p:cNvPr id="66" name="Picture 49" descr="Tugtug.jpg"/>
            <p:cNvPicPr>
              <a:picLocks noChangeAspect="1"/>
            </p:cNvPicPr>
            <p:nvPr/>
          </p:nvPicPr>
          <p:blipFill>
            <a:blip r:embed="rId43" cstate="print"/>
            <a:srcRect/>
            <a:stretch>
              <a:fillRect/>
            </a:stretch>
          </p:blipFill>
          <p:spPr bwMode="auto">
            <a:xfrm>
              <a:off x="1447800" y="1143000"/>
              <a:ext cx="669876" cy="609600"/>
            </a:xfrm>
            <a:prstGeom prst="rect">
              <a:avLst/>
            </a:prstGeom>
            <a:noFill/>
            <a:ln w="9525">
              <a:noFill/>
              <a:miter lim="800000"/>
              <a:headEnd/>
              <a:tailEnd/>
            </a:ln>
          </p:spPr>
        </p:pic>
        <p:pic>
          <p:nvPicPr>
            <p:cNvPr id="67" name="Picture 56" descr="GetWritingGreen.jpg"/>
            <p:cNvPicPr>
              <a:picLocks noChangeAspect="1"/>
            </p:cNvPicPr>
            <p:nvPr/>
          </p:nvPicPr>
          <p:blipFill>
            <a:blip r:embed="rId44" cstate="print"/>
            <a:srcRect/>
            <a:stretch>
              <a:fillRect/>
            </a:stretch>
          </p:blipFill>
          <p:spPr bwMode="auto">
            <a:xfrm>
              <a:off x="2971800" y="1371600"/>
              <a:ext cx="838200" cy="118552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Rectangle 10"/>
          <p:cNvSpPr>
            <a:spLocks noChangeArrowheads="1"/>
          </p:cNvSpPr>
          <p:nvPr/>
        </p:nvSpPr>
        <p:spPr bwMode="auto">
          <a:xfrm>
            <a:off x="395288" y="1341438"/>
            <a:ext cx="1584325" cy="358775"/>
          </a:xfrm>
          <a:prstGeom prst="rect">
            <a:avLst/>
          </a:prstGeom>
          <a:solidFill>
            <a:schemeClr val="bg1"/>
          </a:solidFill>
          <a:ln w="9525" algn="ctr">
            <a:noFill/>
            <a:round/>
            <a:headEnd/>
            <a:tailEnd type="triangle" w="med" len="med"/>
          </a:ln>
        </p:spPr>
        <p:txBody>
          <a:bodyPr wrap="none"/>
          <a:lstStyle/>
          <a:p>
            <a:pPr eaLnBrk="0" hangingPunct="0"/>
            <a:endParaRPr lang="en-GB"/>
          </a:p>
        </p:txBody>
      </p:sp>
      <p:sp>
        <p:nvSpPr>
          <p:cNvPr id="4" name="Date Placeholder 3"/>
          <p:cNvSpPr>
            <a:spLocks noGrp="1"/>
          </p:cNvSpPr>
          <p:nvPr>
            <p:ph type="dt" sz="quarter" idx="10"/>
          </p:nvPr>
        </p:nvSpPr>
        <p:spPr>
          <a:xfrm>
            <a:off x="457200" y="6356350"/>
            <a:ext cx="2133600" cy="365125"/>
          </a:xfrm>
        </p:spPr>
        <p:txBody>
          <a:bodyPr/>
          <a:lstStyle/>
          <a:p>
            <a:pPr>
              <a:defRPr/>
            </a:pPr>
            <a:fld id="{677D7A9A-8526-4DB0-AFE0-A8A9B85A78A1}" type="datetime1">
              <a:rPr lang="en-US" smtClean="0"/>
              <a:pPr>
                <a:defRPr/>
              </a:pPr>
              <a:t>6/28/2013</a:t>
            </a:fld>
            <a:endParaRPr lang="en-US" smtClean="0"/>
          </a:p>
        </p:txBody>
      </p:sp>
      <p:pic>
        <p:nvPicPr>
          <p:cNvPr id="5" name="Picture 2"/>
          <p:cNvPicPr>
            <a:picLocks noChangeAspect="1" noChangeArrowheads="1"/>
          </p:cNvPicPr>
          <p:nvPr/>
        </p:nvPicPr>
        <p:blipFill>
          <a:blip r:embed="rId3" cstate="print"/>
          <a:srcRect/>
          <a:stretch>
            <a:fillRect/>
          </a:stretch>
        </p:blipFill>
        <p:spPr bwMode="auto">
          <a:xfrm>
            <a:off x="250825" y="0"/>
            <a:ext cx="8628063" cy="608013"/>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1752600" y="1179513"/>
            <a:ext cx="5473700" cy="1511300"/>
          </a:xfrm>
          <a:prstGeom prst="rect">
            <a:avLst/>
          </a:prstGeom>
          <a:noFill/>
          <a:ln w="9525">
            <a:noFill/>
            <a:miter lim="800000"/>
            <a:headEnd/>
            <a:tailEnd/>
          </a:ln>
        </p:spPr>
      </p:pic>
      <p:pic>
        <p:nvPicPr>
          <p:cNvPr id="7" name="Picture 4"/>
          <p:cNvPicPr>
            <a:picLocks noChangeAspect="1" noChangeArrowheads="1"/>
          </p:cNvPicPr>
          <p:nvPr/>
        </p:nvPicPr>
        <p:blipFill>
          <a:blip r:embed="rId5" cstate="print"/>
          <a:srcRect/>
          <a:stretch>
            <a:fillRect/>
          </a:stretch>
        </p:blipFill>
        <p:spPr>
          <a:xfrm>
            <a:off x="1752600" y="2687638"/>
            <a:ext cx="5473700" cy="1173162"/>
          </a:xfrm>
          <a:prstGeom prst="rect">
            <a:avLst/>
          </a:prstGeom>
        </p:spPr>
      </p:pic>
      <p:pic>
        <p:nvPicPr>
          <p:cNvPr id="8" name="Picture 5"/>
          <p:cNvPicPr>
            <a:picLocks noChangeAspect="1" noChangeArrowheads="1"/>
          </p:cNvPicPr>
          <p:nvPr/>
        </p:nvPicPr>
        <p:blipFill>
          <a:blip r:embed="rId6" cstate="print"/>
          <a:srcRect/>
          <a:stretch>
            <a:fillRect/>
          </a:stretch>
        </p:blipFill>
        <p:spPr bwMode="auto">
          <a:xfrm>
            <a:off x="1752600" y="3863975"/>
            <a:ext cx="5473700" cy="1293813"/>
          </a:xfrm>
          <a:prstGeom prst="rect">
            <a:avLst/>
          </a:prstGeom>
          <a:noFill/>
          <a:ln w="9525">
            <a:noFill/>
            <a:miter lim="800000"/>
            <a:headEnd/>
            <a:tailEnd/>
          </a:ln>
        </p:spPr>
      </p:pic>
      <p:pic>
        <p:nvPicPr>
          <p:cNvPr id="9" name="Picture 6"/>
          <p:cNvPicPr>
            <a:picLocks noChangeAspect="1" noChangeArrowheads="1"/>
          </p:cNvPicPr>
          <p:nvPr/>
        </p:nvPicPr>
        <p:blipFill>
          <a:blip r:embed="rId7" cstate="print"/>
          <a:srcRect/>
          <a:stretch>
            <a:fillRect/>
          </a:stretch>
        </p:blipFill>
        <p:spPr bwMode="auto">
          <a:xfrm>
            <a:off x="1752600" y="5156200"/>
            <a:ext cx="5400675" cy="1441450"/>
          </a:xfrm>
          <a:prstGeom prst="rect">
            <a:avLst/>
          </a:prstGeom>
          <a:noFill/>
          <a:ln w="9525">
            <a:noFill/>
            <a:miter lim="800000"/>
            <a:headEnd/>
            <a:tailEnd/>
          </a:ln>
        </p:spPr>
      </p:pic>
      <p:sp>
        <p:nvSpPr>
          <p:cNvPr id="10" name="Rectangle 12"/>
          <p:cNvSpPr>
            <a:spLocks noChangeArrowheads="1"/>
          </p:cNvSpPr>
          <p:nvPr/>
        </p:nvSpPr>
        <p:spPr bwMode="auto">
          <a:xfrm>
            <a:off x="304800" y="0"/>
            <a:ext cx="8839200" cy="609600"/>
          </a:xfrm>
          <a:prstGeom prst="rect">
            <a:avLst/>
          </a:prstGeom>
          <a:solidFill>
            <a:schemeClr val="bg1"/>
          </a:solidFill>
          <a:ln w="9525">
            <a:noFill/>
            <a:miter lim="800000"/>
            <a:headEnd/>
            <a:tailEnd/>
          </a:ln>
        </p:spPr>
        <p:txBody>
          <a:bodyPr wrap="none" anchor="ctr"/>
          <a:lstStyle/>
          <a:p>
            <a:endParaRPr lang="en-GB"/>
          </a:p>
        </p:txBody>
      </p:sp>
      <p:sp>
        <p:nvSpPr>
          <p:cNvPr id="11" name="Rectangle 11"/>
          <p:cNvSpPr txBox="1">
            <a:spLocks noChangeArrowheads="1"/>
          </p:cNvSpPr>
          <p:nvPr/>
        </p:nvSpPr>
        <p:spPr>
          <a:xfrm>
            <a:off x="285750" y="115888"/>
            <a:ext cx="8229600" cy="911225"/>
          </a:xfrm>
          <a:prstGeom prst="rect">
            <a:avLst/>
          </a:prstGeom>
          <a:solidFill>
            <a:schemeClr val="bg1"/>
          </a:solidFill>
        </p:spPr>
        <p:txBody>
          <a:bodyPr vert="horz" lIns="91440" tIns="45720" rIns="91440" bIns="45720" rtlCol="0" anchor="ctr">
            <a:normAutofit fontScale="3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smtClean="0">
                <a:ln>
                  <a:noFill/>
                </a:ln>
                <a:solidFill>
                  <a:schemeClr val="tx1"/>
                </a:solidFill>
                <a:effectLst/>
                <a:uLnTx/>
                <a:uFillTx/>
                <a:latin typeface="+mj-lt"/>
                <a:ea typeface="ＭＳ Ｐゴシック"/>
                <a:cs typeface="ＭＳ Ｐゴシック"/>
              </a:rPr>
              <a:t/>
            </a:r>
            <a:br>
              <a:rPr kumimoji="0" lang="en-GB" sz="3600" b="0" i="0" u="none" strike="noStrike" kern="1200" cap="none" spc="0" normalizeH="0" baseline="0" noProof="0" smtClean="0">
                <a:ln>
                  <a:noFill/>
                </a:ln>
                <a:solidFill>
                  <a:schemeClr val="tx1"/>
                </a:solidFill>
                <a:effectLst/>
                <a:uLnTx/>
                <a:uFillTx/>
                <a:latin typeface="+mj-lt"/>
                <a:ea typeface="ＭＳ Ｐゴシック"/>
                <a:cs typeface="ＭＳ Ｐゴシック"/>
              </a:rPr>
            </a:br>
            <a:r>
              <a:rPr kumimoji="0" lang="en-GB" sz="3600" b="0" i="0" u="none" strike="noStrike" kern="1200" cap="none" spc="0" normalizeH="0" baseline="0" noProof="0" smtClean="0">
                <a:ln>
                  <a:noFill/>
                </a:ln>
                <a:solidFill>
                  <a:schemeClr val="tx1"/>
                </a:solidFill>
                <a:effectLst/>
                <a:uLnTx/>
                <a:uFillTx/>
                <a:latin typeface="+mj-lt"/>
                <a:ea typeface="ＭＳ Ｐゴシック"/>
                <a:cs typeface="ＭＳ Ｐゴシック"/>
              </a:rPr>
              <a:t/>
            </a:r>
            <a:br>
              <a:rPr kumimoji="0" lang="en-GB" sz="3600" b="0" i="0" u="none" strike="noStrike" kern="1200" cap="none" spc="0" normalizeH="0" baseline="0" noProof="0" smtClean="0">
                <a:ln>
                  <a:noFill/>
                </a:ln>
                <a:solidFill>
                  <a:schemeClr val="tx1"/>
                </a:solidFill>
                <a:effectLst/>
                <a:uLnTx/>
                <a:uFillTx/>
                <a:latin typeface="+mj-lt"/>
                <a:ea typeface="ＭＳ Ｐゴシック"/>
                <a:cs typeface="ＭＳ Ｐゴシック"/>
              </a:rPr>
            </a:br>
            <a:r>
              <a:rPr kumimoji="0" lang="en-GB" sz="3600" b="0" i="0" u="none" strike="noStrike" kern="1200" cap="none" spc="0" normalizeH="0" baseline="0" noProof="0" smtClean="0">
                <a:ln>
                  <a:noFill/>
                </a:ln>
                <a:solidFill>
                  <a:schemeClr val="tx1"/>
                </a:solidFill>
                <a:effectLst/>
                <a:uLnTx/>
                <a:uFillTx/>
                <a:latin typeface="+mj-lt"/>
                <a:ea typeface="ＭＳ Ｐゴシック"/>
                <a:cs typeface="ＭＳ Ｐゴシック"/>
              </a:rPr>
              <a:t>The complex English alphabetic code </a:t>
            </a:r>
            <a:br>
              <a:rPr kumimoji="0" lang="en-GB" sz="3600" b="0" i="0" u="none" strike="noStrike" kern="1200" cap="none" spc="0" normalizeH="0" baseline="0" noProof="0" smtClean="0">
                <a:ln>
                  <a:noFill/>
                </a:ln>
                <a:solidFill>
                  <a:schemeClr val="tx1"/>
                </a:solidFill>
                <a:effectLst/>
                <a:uLnTx/>
                <a:uFillTx/>
                <a:latin typeface="+mj-lt"/>
                <a:ea typeface="ＭＳ Ｐゴシック"/>
                <a:cs typeface="ＭＳ Ｐゴシック"/>
              </a:rPr>
            </a:br>
            <a:endParaRPr kumimoji="0" lang="en-US" sz="4800" b="0" i="0" u="none" strike="noStrike" kern="1200" cap="none" spc="0" normalizeH="0" baseline="0" noProof="0" dirty="0" smtClean="0">
              <a:ln>
                <a:noFill/>
              </a:ln>
              <a:solidFill>
                <a:schemeClr val="tx1"/>
              </a:solidFill>
              <a:effectLst/>
              <a:uLnTx/>
              <a:uFillTx/>
              <a:latin typeface="+mj-lt"/>
              <a:ea typeface="ＭＳ Ｐゴシック"/>
              <a:cs typeface="ＭＳ Ｐゴシック"/>
            </a:endParaRPr>
          </a:p>
        </p:txBody>
      </p:sp>
      <p:sp>
        <p:nvSpPr>
          <p:cNvPr id="12" name="Rectangle 13"/>
          <p:cNvSpPr>
            <a:spLocks noChangeArrowheads="1"/>
          </p:cNvSpPr>
          <p:nvPr/>
        </p:nvSpPr>
        <p:spPr bwMode="auto">
          <a:xfrm>
            <a:off x="7239000" y="1066800"/>
            <a:ext cx="1295400" cy="457200"/>
          </a:xfrm>
          <a:prstGeom prst="rect">
            <a:avLst/>
          </a:prstGeom>
          <a:solidFill>
            <a:schemeClr val="bg1"/>
          </a:solidFill>
          <a:ln w="9525">
            <a:noFill/>
            <a:miter lim="800000"/>
            <a:headEnd/>
            <a:tailEnd/>
          </a:ln>
        </p:spPr>
        <p:txBody>
          <a:bodyPr wrap="none" anchor="ctr"/>
          <a:lstStyle/>
          <a:p>
            <a:endParaRPr lang="en-GB"/>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366" y="-1"/>
            <a:ext cx="9161366" cy="6931673"/>
          </a:xfrm>
          <a:prstGeom prst="rect">
            <a:avLst/>
          </a:prstGeom>
          <a:noFill/>
        </p:spPr>
      </p:pic>
      <p:sp>
        <p:nvSpPr>
          <p:cNvPr id="3" name="Title 1"/>
          <p:cNvSpPr txBox="1">
            <a:spLocks/>
          </p:cNvSpPr>
          <p:nvPr/>
        </p:nvSpPr>
        <p:spPr>
          <a:xfrm>
            <a:off x="457200" y="44450"/>
            <a:ext cx="8229600" cy="11398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0" normalizeH="0" baseline="0" noProof="0" dirty="0" smtClean="0">
                <a:ln>
                  <a:noFill/>
                </a:ln>
                <a:solidFill>
                  <a:schemeClr val="tx1"/>
                </a:solidFill>
                <a:effectLst/>
                <a:uLnTx/>
                <a:uFillTx/>
                <a:latin typeface="+mj-lt"/>
                <a:ea typeface="+mj-ea"/>
                <a:cs typeface="+mj-cs"/>
              </a:rPr>
              <a:t>So how can you help your child?</a:t>
            </a:r>
          </a:p>
        </p:txBody>
      </p:sp>
      <p:sp>
        <p:nvSpPr>
          <p:cNvPr id="4" name="Content Placeholder 2"/>
          <p:cNvSpPr txBox="1">
            <a:spLocks/>
          </p:cNvSpPr>
          <p:nvPr/>
        </p:nvSpPr>
        <p:spPr>
          <a:xfrm>
            <a:off x="428625" y="1500189"/>
            <a:ext cx="8229600" cy="3729012"/>
          </a:xfrm>
          <a:prstGeom prst="rect">
            <a:avLst/>
          </a:prstGeom>
        </p:spPr>
        <p:txBody>
          <a:bodyPr vert="horz" lIns="91440" tIns="45720" rIns="91440" bIns="45720" rtlCol="0">
            <a:norm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rPr>
              <a:t>By knowing the 44 pure sounds.</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rPr>
              <a:t>By using the Speed Sound cards with your child.</a:t>
            </a: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rPr>
              <a:t>By knowing how to blend using Fred Talk for reading                            </a:t>
            </a:r>
            <a:r>
              <a:rPr kumimoji="0" lang="en-GB" sz="2400" b="1" i="0" u="none" strike="noStrike" kern="1200" cap="none" spc="0" normalizeH="0" baseline="0" noProof="0" dirty="0" err="1" smtClean="0">
                <a:ln>
                  <a:noFill/>
                </a:ln>
                <a:solidFill>
                  <a:schemeClr val="tx1">
                    <a:tint val="75000"/>
                  </a:schemeClr>
                </a:solidFill>
                <a:effectLst/>
                <a:uLnTx/>
                <a:uFillTx/>
                <a:latin typeface="Comic Sans MS" pitchFamily="66" charset="0"/>
                <a:ea typeface="+mn-ea"/>
                <a:cs typeface="+mn-cs"/>
              </a:rPr>
              <a:t>m_a_t</a:t>
            </a:r>
            <a:r>
              <a:rPr kumimoji="0" lang="en-GB" sz="2400" b="1" i="0" u="none" strike="noStrike" kern="1200" cap="none" spc="0" normalizeH="0" baseline="0" noProof="0" dirty="0" smtClean="0">
                <a:ln>
                  <a:noFill/>
                </a:ln>
                <a:solidFill>
                  <a:schemeClr val="tx1">
                    <a:tint val="75000"/>
                  </a:schemeClr>
                </a:solidFill>
                <a:effectLst/>
                <a:uLnTx/>
                <a:uFillTx/>
                <a:latin typeface="Comic Sans MS" pitchFamily="66" charset="0"/>
                <a:ea typeface="+mn-ea"/>
                <a:cs typeface="+mn-cs"/>
              </a:rPr>
              <a:t>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rPr>
              <a:t>By knowing how to do Fred Fingers                    for spelling</a:t>
            </a: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GB" sz="24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5" name="Date Placeholder 3"/>
          <p:cNvSpPr>
            <a:spLocks noGrp="1"/>
          </p:cNvSpPr>
          <p:nvPr>
            <p:ph type="dt" sz="quarter" idx="10"/>
          </p:nvPr>
        </p:nvSpPr>
        <p:spPr>
          <a:xfrm>
            <a:off x="457200" y="6356350"/>
            <a:ext cx="2133600" cy="365125"/>
          </a:xfrm>
        </p:spPr>
        <p:txBody>
          <a:bodyPr/>
          <a:lstStyle/>
          <a:p>
            <a:pPr>
              <a:defRPr/>
            </a:pPr>
            <a:fld id="{8B3D6495-1480-40A2-ADCA-288D8BF4E1EB}" type="datetime1">
              <a:rPr lang="en-US" smtClean="0"/>
              <a:pPr>
                <a:defRPr/>
              </a:pPr>
              <a:t>6/28/2013</a:t>
            </a:fld>
            <a:endParaRPr lang="en-US"/>
          </a:p>
        </p:txBody>
      </p:sp>
      <p:pic>
        <p:nvPicPr>
          <p:cNvPr id="6" name="Picture 34" descr="SimpleSoundPoster.jpg"/>
          <p:cNvPicPr>
            <a:picLocks noChangeAspect="1"/>
          </p:cNvPicPr>
          <p:nvPr/>
        </p:nvPicPr>
        <p:blipFill>
          <a:blip r:embed="rId3" cstate="print"/>
          <a:srcRect/>
          <a:stretch>
            <a:fillRect/>
          </a:stretch>
        </p:blipFill>
        <p:spPr bwMode="auto">
          <a:xfrm>
            <a:off x="4788025" y="836712"/>
            <a:ext cx="4355976" cy="1584175"/>
          </a:xfrm>
          <a:prstGeom prst="rect">
            <a:avLst/>
          </a:prstGeom>
          <a:noFill/>
          <a:ln w="9525">
            <a:noFill/>
            <a:miter lim="800000"/>
            <a:headEnd/>
            <a:tailEnd/>
          </a:ln>
        </p:spPr>
      </p:pic>
      <p:pic>
        <p:nvPicPr>
          <p:cNvPr id="7" name="Picture 30" descr="SpeedSoundM2.jpg"/>
          <p:cNvPicPr>
            <a:picLocks noChangeAspect="1"/>
          </p:cNvPicPr>
          <p:nvPr/>
        </p:nvPicPr>
        <p:blipFill>
          <a:blip r:embed="rId4" cstate="print"/>
          <a:srcRect/>
          <a:stretch>
            <a:fillRect/>
          </a:stretch>
        </p:blipFill>
        <p:spPr bwMode="auto">
          <a:xfrm>
            <a:off x="251520" y="2852936"/>
            <a:ext cx="477837" cy="784225"/>
          </a:xfrm>
          <a:prstGeom prst="rect">
            <a:avLst/>
          </a:prstGeom>
          <a:noFill/>
          <a:ln w="9525">
            <a:noFill/>
            <a:miter lim="800000"/>
            <a:headEnd/>
            <a:tailEnd/>
          </a:ln>
        </p:spPr>
      </p:pic>
      <p:pic>
        <p:nvPicPr>
          <p:cNvPr id="8" name="Picture 29" descr="SpeedSoundM.jpg"/>
          <p:cNvPicPr>
            <a:picLocks noChangeAspect="1"/>
          </p:cNvPicPr>
          <p:nvPr/>
        </p:nvPicPr>
        <p:blipFill>
          <a:blip r:embed="rId5" cstate="print"/>
          <a:srcRect/>
          <a:stretch>
            <a:fillRect/>
          </a:stretch>
        </p:blipFill>
        <p:spPr bwMode="auto">
          <a:xfrm>
            <a:off x="755576" y="3068960"/>
            <a:ext cx="431800" cy="642938"/>
          </a:xfrm>
          <a:prstGeom prst="rect">
            <a:avLst/>
          </a:prstGeom>
          <a:noFill/>
          <a:ln w="9525">
            <a:solidFill>
              <a:schemeClr val="tx1"/>
            </a:solidFill>
            <a:miter lim="800000"/>
            <a:headEnd/>
            <a:tailEnd/>
          </a:ln>
        </p:spPr>
      </p:pic>
      <p:pic>
        <p:nvPicPr>
          <p:cNvPr id="9" name="Picture 36" descr="SpeedSoundA.jpg"/>
          <p:cNvPicPr>
            <a:picLocks noChangeAspect="1"/>
          </p:cNvPicPr>
          <p:nvPr/>
        </p:nvPicPr>
        <p:blipFill>
          <a:blip r:embed="rId6" cstate="print"/>
          <a:srcRect/>
          <a:stretch>
            <a:fillRect/>
          </a:stretch>
        </p:blipFill>
        <p:spPr bwMode="auto">
          <a:xfrm>
            <a:off x="1907704" y="2924944"/>
            <a:ext cx="428625" cy="642938"/>
          </a:xfrm>
          <a:prstGeom prst="rect">
            <a:avLst/>
          </a:prstGeom>
          <a:noFill/>
          <a:ln w="9525">
            <a:solidFill>
              <a:schemeClr val="tx1"/>
            </a:solidFill>
            <a:miter lim="800000"/>
            <a:headEnd/>
            <a:tailEnd/>
          </a:ln>
        </p:spPr>
      </p:pic>
      <p:pic>
        <p:nvPicPr>
          <p:cNvPr id="10" name="Picture 37" descr="SpeedSoundA2.jpg"/>
          <p:cNvPicPr>
            <a:picLocks noChangeAspect="1"/>
          </p:cNvPicPr>
          <p:nvPr/>
        </p:nvPicPr>
        <p:blipFill>
          <a:blip r:embed="rId7" cstate="print"/>
          <a:srcRect/>
          <a:stretch>
            <a:fillRect/>
          </a:stretch>
        </p:blipFill>
        <p:spPr bwMode="auto">
          <a:xfrm>
            <a:off x="1403648" y="3068960"/>
            <a:ext cx="415925" cy="642938"/>
          </a:xfrm>
          <a:prstGeom prst="rect">
            <a:avLst/>
          </a:prstGeom>
          <a:noFill/>
          <a:ln w="9525">
            <a:noFill/>
            <a:miter lim="800000"/>
            <a:headEnd/>
            <a:tailEnd/>
          </a:ln>
        </p:spPr>
      </p:pic>
      <p:grpSp>
        <p:nvGrpSpPr>
          <p:cNvPr id="11" name="Group 12"/>
          <p:cNvGrpSpPr>
            <a:grpSpLocks/>
          </p:cNvGrpSpPr>
          <p:nvPr/>
        </p:nvGrpSpPr>
        <p:grpSpPr bwMode="auto">
          <a:xfrm>
            <a:off x="2771800" y="2852936"/>
            <a:ext cx="1130300" cy="750887"/>
            <a:chOff x="9079088" y="9508428"/>
            <a:chExt cx="3213415" cy="1720639"/>
          </a:xfrm>
        </p:grpSpPr>
        <p:pic>
          <p:nvPicPr>
            <p:cNvPr id="12" name="Picture 23"/>
            <p:cNvPicPr>
              <a:picLocks noChangeAspect="1" noChangeArrowheads="1"/>
            </p:cNvPicPr>
            <p:nvPr/>
          </p:nvPicPr>
          <p:blipFill>
            <a:blip r:embed="rId8" cstate="print"/>
            <a:srcRect/>
            <a:stretch>
              <a:fillRect/>
            </a:stretch>
          </p:blipFill>
          <p:spPr bwMode="auto">
            <a:xfrm rot="-669289">
              <a:off x="11094911" y="9572749"/>
              <a:ext cx="1197592" cy="1656318"/>
            </a:xfrm>
            <a:prstGeom prst="rect">
              <a:avLst/>
            </a:prstGeom>
            <a:noFill/>
            <a:ln w="9525">
              <a:noFill/>
              <a:miter lim="800000"/>
              <a:headEnd/>
              <a:tailEnd/>
            </a:ln>
          </p:spPr>
        </p:pic>
        <p:pic>
          <p:nvPicPr>
            <p:cNvPr id="13" name="Picture 22"/>
            <p:cNvPicPr>
              <a:picLocks noChangeAspect="1" noChangeArrowheads="1"/>
            </p:cNvPicPr>
            <p:nvPr/>
          </p:nvPicPr>
          <p:blipFill>
            <a:blip r:embed="rId9" cstate="print"/>
            <a:srcRect/>
            <a:stretch>
              <a:fillRect/>
            </a:stretch>
          </p:blipFill>
          <p:spPr bwMode="auto">
            <a:xfrm>
              <a:off x="9079088" y="9508428"/>
              <a:ext cx="1246237" cy="1635685"/>
            </a:xfrm>
            <a:prstGeom prst="rect">
              <a:avLst/>
            </a:prstGeom>
            <a:noFill/>
            <a:ln w="9525">
              <a:noFill/>
              <a:miter lim="800000"/>
              <a:headEnd/>
              <a:tailEnd/>
            </a:ln>
          </p:spPr>
        </p:pic>
      </p:grpSp>
      <p:pic>
        <p:nvPicPr>
          <p:cNvPr id="14" name="Picture 11"/>
          <p:cNvPicPr>
            <a:picLocks noChangeAspect="1" noChangeArrowheads="1"/>
          </p:cNvPicPr>
          <p:nvPr/>
        </p:nvPicPr>
        <p:blipFill>
          <a:blip r:embed="rId10" cstate="print"/>
          <a:srcRect/>
          <a:stretch>
            <a:fillRect/>
          </a:stretch>
        </p:blipFill>
        <p:spPr bwMode="auto">
          <a:xfrm rot="20200349">
            <a:off x="-470443" y="4159831"/>
            <a:ext cx="1652587" cy="695325"/>
          </a:xfrm>
          <a:prstGeom prst="rect">
            <a:avLst/>
          </a:prstGeom>
          <a:noFill/>
          <a:ln w="9525">
            <a:noFill/>
            <a:miter lim="800000"/>
            <a:headEnd/>
            <a:tailEnd/>
          </a:ln>
        </p:spPr>
      </p:pic>
      <p:pic>
        <p:nvPicPr>
          <p:cNvPr id="15" name="Picture 5"/>
          <p:cNvPicPr>
            <a:picLocks noChangeAspect="1" noChangeArrowheads="1"/>
          </p:cNvPicPr>
          <p:nvPr/>
        </p:nvPicPr>
        <p:blipFill>
          <a:blip r:embed="rId11" cstate="print"/>
          <a:srcRect/>
          <a:stretch>
            <a:fillRect/>
          </a:stretch>
        </p:blipFill>
        <p:spPr bwMode="auto">
          <a:xfrm>
            <a:off x="5436096" y="4077072"/>
            <a:ext cx="1080120" cy="1311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0" y="-1665"/>
            <a:ext cx="9144000" cy="6918533"/>
          </a:xfrm>
          <a:prstGeom prst="rect">
            <a:avLst/>
          </a:prstGeom>
          <a:noFill/>
        </p:spPr>
      </p:pic>
      <p:pic>
        <p:nvPicPr>
          <p:cNvPr id="3" name="Picture 2" descr="https://encrypted-tbn3.gstatic.com/images?q=tbn:ANd9GcTcCWxXEE2xCaWlegbIOpEaAb1wgf9qH1bPZ4ZfInzKvWUHERdA5A"/>
          <p:cNvPicPr>
            <a:picLocks noChangeAspect="1" noChangeArrowheads="1"/>
          </p:cNvPicPr>
          <p:nvPr/>
        </p:nvPicPr>
        <p:blipFill>
          <a:blip r:embed="rId3" cstate="print"/>
          <a:srcRect/>
          <a:stretch>
            <a:fillRect/>
          </a:stretch>
        </p:blipFill>
        <p:spPr bwMode="auto">
          <a:xfrm>
            <a:off x="323528" y="1556792"/>
            <a:ext cx="8280920" cy="3528392"/>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pic>
        <p:nvPicPr>
          <p:cNvPr id="3" name="Picture 2" descr="http://www.focusonphonics.co.uk/acatalog/rcards.jpg"/>
          <p:cNvPicPr>
            <a:picLocks noChangeAspect="1" noChangeArrowheads="1"/>
          </p:cNvPicPr>
          <p:nvPr/>
        </p:nvPicPr>
        <p:blipFill>
          <a:blip r:embed="rId3" cstate="print"/>
          <a:srcRect/>
          <a:stretch>
            <a:fillRect/>
          </a:stretch>
        </p:blipFill>
        <p:spPr bwMode="auto">
          <a:xfrm>
            <a:off x="304800" y="381000"/>
            <a:ext cx="8430632" cy="59436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pic>
        <p:nvPicPr>
          <p:cNvPr id="3" name="Picture 4" descr="http://i.ytimg.com/vi/ZEcph-eAxz4/0.jpg"/>
          <p:cNvPicPr>
            <a:picLocks noChangeAspect="1" noChangeArrowheads="1"/>
          </p:cNvPicPr>
          <p:nvPr/>
        </p:nvPicPr>
        <p:blipFill>
          <a:blip r:embed="rId3" cstate="print"/>
          <a:srcRect/>
          <a:stretch>
            <a:fillRect/>
          </a:stretch>
        </p:blipFill>
        <p:spPr bwMode="auto">
          <a:xfrm>
            <a:off x="762000" y="609600"/>
            <a:ext cx="8305800" cy="6229351"/>
          </a:xfrm>
          <a:prstGeom prst="rect">
            <a:avLst/>
          </a:prstGeom>
          <a:noFill/>
        </p:spPr>
      </p:pic>
      <p:pic>
        <p:nvPicPr>
          <p:cNvPr id="4" name="Picture 2" descr="https://encrypted-tbn2.gstatic.com/images?q=tbn:ANd9GcRZJtLm_1UhluBETOINIzk-VByJV95y1yrCH_4M8Ij0Zx3wV9LP1w"/>
          <p:cNvPicPr>
            <a:picLocks noChangeAspect="1" noChangeArrowheads="1"/>
          </p:cNvPicPr>
          <p:nvPr/>
        </p:nvPicPr>
        <p:blipFill>
          <a:blip r:embed="rId4" cstate="print"/>
          <a:srcRect/>
          <a:stretch>
            <a:fillRect/>
          </a:stretch>
        </p:blipFill>
        <p:spPr bwMode="auto">
          <a:xfrm>
            <a:off x="76200" y="76200"/>
            <a:ext cx="3576320" cy="1676400"/>
          </a:xfrm>
          <a:prstGeom prst="rect">
            <a:avLst/>
          </a:prstGeom>
          <a:noFill/>
        </p:spPr>
      </p:pic>
      <p:pic>
        <p:nvPicPr>
          <p:cNvPr id="5" name="Picture 2" descr="https://encrypted-tbn0.gstatic.com/images?q=tbn:ANd9GcSG3eBpWfRVB5NTTJOO_s7dmArQ88ggyR-EZbXZxffP4-gwX0l_"/>
          <p:cNvPicPr>
            <a:picLocks noChangeAspect="1" noChangeArrowheads="1"/>
          </p:cNvPicPr>
          <p:nvPr/>
        </p:nvPicPr>
        <p:blipFill>
          <a:blip r:embed="rId5" cstate="print"/>
          <a:srcRect/>
          <a:stretch>
            <a:fillRect/>
          </a:stretch>
        </p:blipFill>
        <p:spPr bwMode="auto">
          <a:xfrm>
            <a:off x="500034" y="4357694"/>
            <a:ext cx="2913130" cy="20574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251520" y="265594"/>
            <a:ext cx="8712968" cy="6592406"/>
          </a:xfrm>
          <a:prstGeom prst="rect">
            <a:avLst/>
          </a:prstGeom>
          <a:noFill/>
        </p:spPr>
      </p:pic>
      <p:pic>
        <p:nvPicPr>
          <p:cNvPr id="3" name="Picture 2" descr="https://encrypted-tbn1.gstatic.com/images?q=tbn:ANd9GcQgPCIGeJ2q-pwC0v1KpgnFCVyLOpt-JY1poXgRdHGk6jmziUzQ"/>
          <p:cNvPicPr>
            <a:picLocks noChangeAspect="1" noChangeArrowheads="1"/>
          </p:cNvPicPr>
          <p:nvPr/>
        </p:nvPicPr>
        <p:blipFill>
          <a:blip r:embed="rId3" cstate="print"/>
          <a:srcRect/>
          <a:stretch>
            <a:fillRect/>
          </a:stretch>
        </p:blipFill>
        <p:spPr bwMode="auto">
          <a:xfrm>
            <a:off x="66675" y="76200"/>
            <a:ext cx="3971925" cy="3971925"/>
          </a:xfrm>
          <a:prstGeom prst="rect">
            <a:avLst/>
          </a:prstGeom>
          <a:noFill/>
        </p:spPr>
      </p:pic>
      <p:pic>
        <p:nvPicPr>
          <p:cNvPr id="4" name="Picture 4" descr="https://encrypted-tbn2.gstatic.com/images?q=tbn:ANd9GcSYoF9HSKizSSWjB0joFgGgFQYyaPmVxTuxkw0CHB7U-w6AnX8tKQ"/>
          <p:cNvPicPr>
            <a:picLocks noChangeAspect="1" noChangeArrowheads="1"/>
          </p:cNvPicPr>
          <p:nvPr/>
        </p:nvPicPr>
        <p:blipFill>
          <a:blip r:embed="rId4" cstate="print"/>
          <a:srcRect/>
          <a:stretch>
            <a:fillRect/>
          </a:stretch>
        </p:blipFill>
        <p:spPr bwMode="auto">
          <a:xfrm>
            <a:off x="3694584" y="1484784"/>
            <a:ext cx="5297016" cy="5297016"/>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pic>
        <p:nvPicPr>
          <p:cNvPr id="3" name="Picture 2" descr="http://www.ruthmiskintraining.com/userfiles/images/Peterlea.jpg"/>
          <p:cNvPicPr>
            <a:picLocks noChangeAspect="1" noChangeArrowheads="1"/>
          </p:cNvPicPr>
          <p:nvPr/>
        </p:nvPicPr>
        <p:blipFill>
          <a:blip r:embed="rId3" cstate="print"/>
          <a:srcRect/>
          <a:stretch>
            <a:fillRect/>
          </a:stretch>
        </p:blipFill>
        <p:spPr bwMode="auto">
          <a:xfrm>
            <a:off x="2843808" y="1124744"/>
            <a:ext cx="4762500" cy="3571875"/>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pic>
        <p:nvPicPr>
          <p:cNvPr id="3" name="Picture 2" descr="http://2.bp.blogspot.com/_ZItgL_ILBMc/SQF4wBdau-I/AAAAAAAAD94/Ij13X8ZwzVY/s320/IMG_5813.jpg"/>
          <p:cNvPicPr>
            <a:picLocks noChangeAspect="1" noChangeArrowheads="1"/>
          </p:cNvPicPr>
          <p:nvPr/>
        </p:nvPicPr>
        <p:blipFill>
          <a:blip r:embed="rId3" cstate="print"/>
          <a:srcRect/>
          <a:stretch>
            <a:fillRect/>
          </a:stretch>
        </p:blipFill>
        <p:spPr bwMode="auto">
          <a:xfrm>
            <a:off x="914400" y="685800"/>
            <a:ext cx="7010400" cy="525780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pic>
        <p:nvPicPr>
          <p:cNvPr id="3" name="Picture 2" descr="https://encrypted-tbn0.gstatic.com/images?q=tbn:ANd9GcTxwa0WoQalbUrAzWEHNEwcAz_72ld8f8LPgKg8HHz7GBxUwB1b"/>
          <p:cNvPicPr>
            <a:picLocks noChangeAspect="1" noChangeArrowheads="1"/>
          </p:cNvPicPr>
          <p:nvPr/>
        </p:nvPicPr>
        <p:blipFill>
          <a:blip r:embed="rId3" cstate="print"/>
          <a:srcRect/>
          <a:stretch>
            <a:fillRect/>
          </a:stretch>
        </p:blipFill>
        <p:spPr bwMode="auto">
          <a:xfrm>
            <a:off x="914400" y="228600"/>
            <a:ext cx="4495800" cy="635031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6" name="Flowchart: Punched Tape 5"/>
          <p:cNvSpPr/>
          <p:nvPr/>
        </p:nvSpPr>
        <p:spPr>
          <a:xfrm>
            <a:off x="899592" y="1340768"/>
            <a:ext cx="7200800" cy="288032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800" dirty="0" smtClean="0">
                <a:solidFill>
                  <a:srgbClr val="FFFF00"/>
                </a:solidFill>
                <a:latin typeface="Bradley Hand ITC" pitchFamily="66" charset="0"/>
                <a:cs typeface="Adobe Hebrew" pitchFamily="18" charset="-79"/>
              </a:rPr>
              <a:t>What is the purpose ?</a:t>
            </a:r>
            <a:endParaRPr lang="en-IN" sz="8800" dirty="0">
              <a:solidFill>
                <a:srgbClr val="FFFF00"/>
              </a:solidFill>
              <a:latin typeface="Bradley Hand ITC" pitchFamily="66" charset="0"/>
              <a:cs typeface="Adobe Hebrew" pitchFamily="18" charset="-79"/>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itle 1"/>
          <p:cNvSpPr>
            <a:spLocks noGrp="1"/>
          </p:cNvSpPr>
          <p:nvPr>
            <p:ph type="ctrTitle"/>
          </p:nvPr>
        </p:nvSpPr>
        <p:spPr>
          <a:xfrm>
            <a:off x="685800" y="1196753"/>
            <a:ext cx="7772400" cy="2385610"/>
          </a:xfrm>
        </p:spPr>
        <p:txBody>
          <a:bodyPr>
            <a:noAutofit/>
          </a:bodyPr>
          <a:lstStyle/>
          <a:p>
            <a:pPr algn="l"/>
            <a:r>
              <a:rPr lang="en-US" sz="2400" dirty="0" err="1" smtClean="0">
                <a:latin typeface="Comic Sans MS" pitchFamily="66" charset="0"/>
                <a:ea typeface="+mn-ea"/>
                <a:cs typeface="+mn-cs"/>
              </a:rPr>
              <a:t>Marrion</a:t>
            </a:r>
            <a:r>
              <a:rPr lang="en-US" sz="2400" dirty="0" smtClean="0">
                <a:latin typeface="Comic Sans MS" pitchFamily="66" charset="0"/>
                <a:ea typeface="+mn-ea"/>
                <a:cs typeface="+mn-cs"/>
              </a:rPr>
              <a:t> </a:t>
            </a:r>
            <a:r>
              <a:rPr lang="en-US" sz="2400" dirty="0" err="1" smtClean="0">
                <a:latin typeface="Comic Sans MS" pitchFamily="66" charset="0"/>
                <a:ea typeface="+mn-ea"/>
                <a:cs typeface="+mn-cs"/>
              </a:rPr>
              <a:t>Mam</a:t>
            </a:r>
            <a:r>
              <a:rPr lang="en-US" sz="2400" dirty="0" smtClean="0">
                <a:latin typeface="Comic Sans MS" pitchFamily="66" charset="0"/>
                <a:ea typeface="+mn-ea"/>
                <a:cs typeface="+mn-cs"/>
              </a:rPr>
              <a:t>- She has worked closely with Ruth during the development of Read Write Inc. Phonics. </a:t>
            </a:r>
            <a:br>
              <a:rPr lang="en-US" sz="2400" dirty="0" smtClean="0">
                <a:latin typeface="Comic Sans MS" pitchFamily="66" charset="0"/>
                <a:ea typeface="+mn-ea"/>
                <a:cs typeface="+mn-cs"/>
              </a:rPr>
            </a:br>
            <a:r>
              <a:rPr lang="en-US" sz="2400" dirty="0" smtClean="0">
                <a:latin typeface="Comic Sans MS" pitchFamily="66" charset="0"/>
                <a:ea typeface="+mn-ea"/>
                <a:cs typeface="+mn-cs"/>
              </a:rPr>
              <a:t>She taught in Ruth’s school for many years, developing expertise in teaching reading to beginner readers.</a:t>
            </a:r>
            <a:br>
              <a:rPr lang="en-US" sz="2400" dirty="0" smtClean="0">
                <a:latin typeface="Comic Sans MS" pitchFamily="66" charset="0"/>
                <a:ea typeface="+mn-ea"/>
                <a:cs typeface="+mn-cs"/>
              </a:rPr>
            </a:br>
            <a:r>
              <a:rPr lang="en-US" sz="2400" dirty="0" smtClean="0">
                <a:latin typeface="Comic Sans MS" pitchFamily="66" charset="0"/>
                <a:ea typeface="+mn-ea"/>
                <a:cs typeface="+mn-cs"/>
              </a:rPr>
              <a:t/>
            </a:r>
            <a:br>
              <a:rPr lang="en-US" sz="2400" dirty="0" smtClean="0">
                <a:latin typeface="Comic Sans MS" pitchFamily="66" charset="0"/>
                <a:ea typeface="+mn-ea"/>
                <a:cs typeface="+mn-cs"/>
              </a:rPr>
            </a:br>
            <a:r>
              <a:rPr lang="en-US" sz="2400" dirty="0" smtClean="0">
                <a:latin typeface="Comic Sans MS" pitchFamily="66" charset="0"/>
                <a:ea typeface="+mn-ea"/>
                <a:cs typeface="+mn-cs"/>
              </a:rPr>
              <a:t>She is now responsible for teaching new trainers and delivers seminars to RWI managers across the PIS Schools.</a:t>
            </a:r>
            <a:endParaRPr lang="en-IN" sz="2400" dirty="0">
              <a:latin typeface="Comic Sans MS" pitchFamily="66" charset="0"/>
              <a:ea typeface="+mn-ea"/>
              <a:cs typeface="+mn-cs"/>
            </a:endParaRPr>
          </a:p>
        </p:txBody>
      </p:sp>
      <p:sp>
        <p:nvSpPr>
          <p:cNvPr id="4" name="Subtitle 2"/>
          <p:cNvSpPr>
            <a:spLocks noGrp="1"/>
          </p:cNvSpPr>
          <p:nvPr>
            <p:ph type="subTitle" idx="1"/>
          </p:nvPr>
        </p:nvSpPr>
        <p:spPr>
          <a:xfrm>
            <a:off x="685800" y="4221087"/>
            <a:ext cx="7772400" cy="590223"/>
          </a:xfrm>
        </p:spPr>
        <p:txBody>
          <a:bodyPr/>
          <a:lstStyle/>
          <a:p>
            <a:endParaRPr lang="en-IN"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extBox 2"/>
          <p:cNvSpPr txBox="1"/>
          <p:nvPr/>
        </p:nvSpPr>
        <p:spPr>
          <a:xfrm>
            <a:off x="1071538" y="1285860"/>
            <a:ext cx="3643338" cy="523220"/>
          </a:xfrm>
          <a:prstGeom prst="rect">
            <a:avLst/>
          </a:prstGeom>
          <a:noFill/>
        </p:spPr>
        <p:txBody>
          <a:bodyPr wrap="square" rtlCol="0">
            <a:spAutoFit/>
          </a:bodyPr>
          <a:lstStyle/>
          <a:p>
            <a:r>
              <a:rPr lang="en-US" sz="2800" b="1" smtClean="0"/>
              <a:t>TEACHING TECNIQUES</a:t>
            </a:r>
            <a:endParaRPr lang="en-IN" sz="2800" b="1" dirty="0"/>
          </a:p>
        </p:txBody>
      </p:sp>
      <p:sp>
        <p:nvSpPr>
          <p:cNvPr id="4" name="TextBox 3"/>
          <p:cNvSpPr txBox="1"/>
          <p:nvPr/>
        </p:nvSpPr>
        <p:spPr>
          <a:xfrm>
            <a:off x="428596" y="2285992"/>
            <a:ext cx="6076728" cy="3046988"/>
          </a:xfrm>
          <a:prstGeom prst="rect">
            <a:avLst/>
          </a:prstGeom>
          <a:noFill/>
        </p:spPr>
        <p:txBody>
          <a:bodyPr wrap="none" rtlCol="0">
            <a:spAutoFit/>
          </a:bodyPr>
          <a:lstStyle/>
          <a:p>
            <a:r>
              <a:rPr lang="en-US" sz="2400" b="1" dirty="0" smtClean="0"/>
              <a:t>1.Different ways of using the resources of RWI</a:t>
            </a:r>
          </a:p>
          <a:p>
            <a:r>
              <a:rPr lang="en-US" sz="2400" b="1" dirty="0" err="1" smtClean="0"/>
              <a:t>a.Sound</a:t>
            </a:r>
            <a:r>
              <a:rPr lang="en-US" sz="2400" b="1" dirty="0" smtClean="0"/>
              <a:t> Cards.</a:t>
            </a:r>
          </a:p>
          <a:p>
            <a:r>
              <a:rPr lang="en-US" sz="2400" b="1" dirty="0" err="1" smtClean="0"/>
              <a:t>b.Picture</a:t>
            </a:r>
            <a:r>
              <a:rPr lang="en-US" sz="2400" b="1" dirty="0" smtClean="0"/>
              <a:t> Cards.</a:t>
            </a:r>
          </a:p>
          <a:p>
            <a:r>
              <a:rPr lang="en-US" sz="2400" b="1" dirty="0" err="1" smtClean="0"/>
              <a:t>c.Green</a:t>
            </a:r>
            <a:r>
              <a:rPr lang="en-US" sz="2400" b="1" dirty="0" smtClean="0"/>
              <a:t> Words.</a:t>
            </a:r>
          </a:p>
          <a:p>
            <a:r>
              <a:rPr lang="en-US" sz="2400" b="1" dirty="0" err="1" smtClean="0"/>
              <a:t>d.Red</a:t>
            </a:r>
            <a:r>
              <a:rPr lang="en-US" sz="2400" b="1" dirty="0" smtClean="0"/>
              <a:t> Words.</a:t>
            </a:r>
          </a:p>
          <a:p>
            <a:r>
              <a:rPr lang="en-US" sz="2400" b="1" dirty="0" err="1" smtClean="0"/>
              <a:t>e.Using</a:t>
            </a:r>
            <a:r>
              <a:rPr lang="en-US" sz="2400" b="1" dirty="0" smtClean="0"/>
              <a:t> a stuff toy as Fred.</a:t>
            </a:r>
          </a:p>
          <a:p>
            <a:r>
              <a:rPr lang="en-US" sz="2400" b="1" dirty="0" err="1" smtClean="0"/>
              <a:t>f.Blue</a:t>
            </a:r>
            <a:r>
              <a:rPr lang="en-US" sz="2400" b="1" dirty="0" smtClean="0"/>
              <a:t> pocket Chart.</a:t>
            </a:r>
          </a:p>
          <a:p>
            <a:endParaRPr lang="en-IN" sz="2400"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extBox 2"/>
          <p:cNvSpPr txBox="1"/>
          <p:nvPr/>
        </p:nvSpPr>
        <p:spPr>
          <a:xfrm>
            <a:off x="571472" y="-24"/>
            <a:ext cx="7572427" cy="5078313"/>
          </a:xfrm>
          <a:prstGeom prst="rect">
            <a:avLst/>
          </a:prstGeom>
          <a:noFill/>
        </p:spPr>
        <p:txBody>
          <a:bodyPr wrap="square" rtlCol="0">
            <a:spAutoFit/>
          </a:bodyPr>
          <a:lstStyle/>
          <a:p>
            <a:pPr algn="ctr"/>
            <a:r>
              <a:rPr lang="en-US" sz="2400" u="sng" dirty="0" smtClean="0">
                <a:solidFill>
                  <a:srgbClr val="C00000"/>
                </a:solidFill>
                <a:latin typeface="Arial Black" pitchFamily="34" charset="0"/>
              </a:rPr>
              <a:t>IMPORTANCE OF RWI</a:t>
            </a:r>
          </a:p>
          <a:p>
            <a:pPr algn="ctr"/>
            <a:r>
              <a:rPr lang="en-US" sz="2400" u="sng" dirty="0" smtClean="0">
                <a:solidFill>
                  <a:srgbClr val="C00000"/>
                </a:solidFill>
                <a:latin typeface="Arial Black" pitchFamily="34" charset="0"/>
              </a:rPr>
              <a:t> TRAINING</a:t>
            </a:r>
          </a:p>
          <a:p>
            <a:endParaRPr lang="en-US" dirty="0" smtClean="0"/>
          </a:p>
          <a:p>
            <a:endParaRPr lang="en-US" dirty="0" smtClean="0"/>
          </a:p>
          <a:p>
            <a:r>
              <a:rPr lang="en-US" sz="2400" dirty="0" smtClean="0">
                <a:latin typeface="Comic Sans MS" pitchFamily="66" charset="0"/>
              </a:rPr>
              <a:t>Training is significant for the teachers of RWI</a:t>
            </a:r>
          </a:p>
          <a:p>
            <a:r>
              <a:rPr lang="en-US" sz="2400" dirty="0" smtClean="0">
                <a:latin typeface="Comic Sans MS" pitchFamily="66" charset="0"/>
              </a:rPr>
              <a:t>Which  helps the teachers to impart the lessons efficiently to the students .</a:t>
            </a:r>
          </a:p>
          <a:p>
            <a:endParaRPr lang="en-US" sz="2400" dirty="0" smtClean="0">
              <a:latin typeface="Comic Sans MS" pitchFamily="66" charset="0"/>
            </a:endParaRPr>
          </a:p>
          <a:p>
            <a:r>
              <a:rPr lang="en-US" sz="2400" dirty="0" smtClean="0">
                <a:latin typeface="Comic Sans MS" pitchFamily="66" charset="0"/>
              </a:rPr>
              <a:t>Most importantly it  helps the students to read with ease</a:t>
            </a:r>
          </a:p>
          <a:p>
            <a:r>
              <a:rPr lang="en-US" sz="2400" dirty="0" smtClean="0">
                <a:latin typeface="Comic Sans MS" pitchFamily="66" charset="0"/>
              </a:rPr>
              <a:t>And also develop a thought process required for expressing their views ,</a:t>
            </a:r>
          </a:p>
          <a:p>
            <a:r>
              <a:rPr lang="en-US" sz="2400" dirty="0" smtClean="0">
                <a:latin typeface="Comic Sans MS" pitchFamily="66" charset="0"/>
              </a:rPr>
              <a:t>And the ability to hold and develop a complex network of ideas. </a:t>
            </a:r>
            <a:endParaRPr lang="en-IN" sz="2400" dirty="0">
              <a:latin typeface="Comic Sans MS" pitchFamily="66" charset="0"/>
            </a:endParaRPr>
          </a:p>
        </p:txBody>
      </p:sp>
      <p:sp>
        <p:nvSpPr>
          <p:cNvPr id="4" name="AutoShape 2" descr="data:image/jpeg;base64,/9j/4AAQSkZJRgABAQAAAQABAAD/2wCEAAkGBxQTEhUUEhQWFhUVGBgXFxgXGBwcGBcYHBgcFxUVFhwaHCggGBwnHBQUITEiJSksLi4vFx8zODMsNygtLisBCgoKDg0OGxAQGy8kHyQsLCwsLCwsLCwsLCwsLCwsLCwsLCwsLCwsLCwsLCwsLCwsLCwsLCwsLCwsLCwsLCwsLP/AABEIAIsBbAMBEQACEQEDEQH/xAAcAAABBQEBAQAAAAAAAAAAAAAAAgMEBQYBBwj/xABOEAACAQIDAwgGBAoIBQQDAAABAgMAEQQSIQUGMQcTQVFhcYGRIjJSobHRQnKCwRQVIzNTYpKTwuJDRKKys9Lh8BYkY4PTc8Pj8TSUo//EABsBAAEFAQEAAAAAAAAAAAAAAAABAgMEBQYH/8QANxEAAgEDAgUBBwIFBAMBAAAAAAECAwQREiEFEzFBURQGIjJSYXGRQoEzYqGxwRUjctEk8PHh/9oADAMBAAIRAxEAPwD2ygAoAKACgAoAKACgAoAKACgAoAKACgAoAKAOUAFABQB2gAoAKACgAoAKACgAoAqd5sU8cBZDlN1Bb2VJsW7O/ovepqEVKeGQXE3GGUU27eLk58R52dWVmYMxbLa1mBJuLk2t8qsXMIqOcYK9rUk5Ybya6qJfO0AU+M3ihjcoc5y6MVW4XpsevTqvU0aE5RyiCVxCMsMto3DAEG4IuCOBB4EVC1gnTyKoAKACgAoAKACgAoArMTiSuJjXodCPtA3X7x41TqV9FxGD7osRp6qLl4ZZ1cK4UAFABQAUAFABQAUAFABQAUAFABQAUAcoAYxeMjiF5HRB1swHxpyjJ9ENlOMerKLE774VTZC8p/6aEjzNhU8bSq1usFaV7SXR5K2fflzpFh7dXOPr+yoPxqZWWPikQO/b+GJ2Lae05fUjRQf+mfjIwo5VvHq8iqtcz6LBIXZm0n9bE5B1DIP7qffTXO3XSOR3KuX1lgcXdic/nMbMfqsw+DCm+ogukEO9NUfxTHRugv0sRiT/AN1vnSeqfyr8C+k8yf5Fjc+H9JOf+6aT1MvC/A70kfL/ACKG6UPtz/vmpPUy8L8C+lj5f5FjdiMcJsSO6d/nR6l+F+A9MvL/ACKGwGHq4rFDvkDf3gabzk/0oXkPtJnRsvED1cZIfrxxn4KDRzIPrEOVUXSf9DvM41eEsD9jRsvvVvuozSfZ/kXFdd0wGLxa+th43/8ATlsfAOo+NGmm+kv6BrqrrH8MYx+8ZjRi2HnVgDbMt0v0ZmQkAdtLGhqeE0NncaY5cWVuz9tzLKnOSBkdgrAhVAvwKkajW3G+lWKtvBReOxXpXE9SUu5sQaoGjkTKoIIIuCDpSxe4kllMy/J8o5lzbW8f+ClWrz4kU7L4GzVVULpC2ttNIEzNqToqjix6h956Kkp03UeER1KsaayzI4HZuImBkVFAkZmzMSB6TFiVFrlddD026tavSrQp+74M+NGdT3umTaYDDCKJIwdEVVuemwtes+Tcnk0opRWBbzqOLKO8im4FyhiTasC+tNEO+RR99LhhlEOXenBL62Mww/70f+al0S8BqRHfffZw443D+EgPwpeXPwJrRHk5Q9mrxxkfgGPwU0vKn4DXHyRZOU/Zg/rJPdFKf4KOTPwJzIkd+VjZo4SSnuhf7wKXkTDmRCDeaDHnncMXtEcpzrlObRhbwtXM8ac6NeEl4NOyalTkvJZ4XfzBNM0DzCKZTlKygoCejKx9E3uLa9Nb9FupSVRdGjPm1GTiaYGnAFAADQB2gAoA5QABqAGcdIyxuyLmcKxVfaYAlV8TYUscN4Ykm0soze6m2JppSrvzic2XLZQuRswCpoOkZ9DqMlWbilGCWkq29Wc29RqqqlspZd5oll5sq9g4jL2GQOSABxzWuQL2sDU3Jlp1EHPjr0l0TUPUnMztjfbDxEpHeaTqj9W/a3DyvVqlaVJ7vYp1b2nDZbsy+N3lxk2mYQL1R6tbtY/darsLSnHruUZ3lWXTYjYDYbTNm0brklf724+FPnXhSWP7DIUJ1f8A9NJhNh4SMAz4mMnq5xVX43+FUp3c38KL1OygvieSzh23s2HRcThE7pY7+ea5qu3Un1yW4xhHpgH342cOONw/hIp+FN5cvA7UhiTlD2aOOLj8Ax+CmjlT8CcyPkiycqGzB/WCe6KU/wAFO5M/AnMiMPys7NHCSU90L/eBRyJhzIjDcr+z+gTnujH3tS8iYc2I0/LHgRwjxJ+wg+MlKreQc2JGflpwvRh8Qe/mx/GaX08vInNXgjSctkXRhJPGRR8AaPTvyI6xHk5bPZwfnN8o6X0/1DmkV+WybowcQ75mP8Apyt15DmjD8s+KPq4eAftn7xR6ZeRvOI0/K5j2BAiw4B6DG506vXp3p0I63kpId8MQXHOwoYjoyIkgGU9ADOQOywFWIyknuValOElsXOM2rioAs2DYmE2GVcysp6nUEXPeKfOmn2yR05pbZwxcu/W0HGsmIiP6qRMvjdARTFbQf6STny6akw2vjscjKuDnaNTHGWVSAS2QC+o6gB4U+pR1vOCKjXVNYZVRY7a0rhDicQCeP5YrYdJOVr1H6byiw7qPnJM2zjpub5mGWSVyLSTSyMzdqoWJIF6m5bSxFFXmxk9U3+xQ/izGN60zHvmc/OmellnoiV31MQ27sx9ZkPezH7qcrZjfW0zg3VbpaPyJ+6l9PLyJ66HgdG6p9tf2f9ad6d+Rrvo+Bxd1+uT+z/NR6f6jfWrwOjdhf0jeQ+dL6deQ9c/AobtR+2/u+VL6eI13svAobuRdJfzHyo9PET1s30R3/h+D9b9qjkQQ1XlRmy5PcIkcUoQaGS51v9AVwXtSkrmKXg6bg9SU6Tb8kHfrdB8TMssI9Nlyte2W68C1+w26fVqbgvFKNK3cK0sY6fVBe29SVVShHOev0LvcHD47AoUmmSSK3oxek3NnoyubWX9W1uq3Slzx6k/4UXnyyajYy/UzWYdcRiT6TmOPpy6E9inj43pLZ3N1703iP02yTz5FBYiss0GGw6ooVRYD/dz1ntrajFRWEZ0pOTyx2lECgDlAHnYw8uCmjmkjJs5EkiEHngwI9LW9ySrAN0rYHhe/mFWGmPUzkp0p6pdC83l3+wmDiWRn5xpBmjjjsXYdZv6gvoS1tdOOlVFSk3gva1jKPKto744yEgYQ5BiF51rIHZSWawBYEAa9VXqlJPG2dijSq6c9txjZ28W1JGJlxkyRr6x9EHsVQqi5PVSxtot7oWpc6VsyLtDaeNkYhC0cZYEEsM975s5YHNmvrcVLol8ONivGpSXvN5Za7NincEPiJ5AdGMksjA9gVmIqWNGEO25DUrzqfRFxBh1QaC3b0+NP6shWEin2ziJ39GAqi9LknN9nTTv+FJKEn0JKdWkt5IzDbrOTdmjJPEkEk+JGtR8iXksevguiZ0brH218F/1ps6WmOpsFeKbSiiTPunkcoZNRa/o9NgeuorVKvSVRdGOubjk1HDHQ6u7K/pG8hVn068kHrn4F/wDDEftv7vlSq3XkR30uyFjduLrfzHypfTxG+tqeBX/D0PU37VHp4CetqCxsCD2T+0aXkQG+srCxsSD9H7z86Xkw8CO6rPuODZMP6Nff86XlQ8Ceoq+RY2bF+jT9kUvLj4E59TyLGCjHCNP2R8qXRHwN5k/I4IV9keQo0oTXLyKCjqFLhCNt9WdvRgMsRIlxRhCZwM4adoWNhdToyngwqJxwSxlkdx8Iyc5GbxnzU+y3zp2c7MHDDyPY6JnmRVFyY4/7o1PZSJ4HSjliMXi8o5qI5uh36/1V6l+NNzli/ChrDwKB0g+Y+dSKOCKTyPtEQL2uOsaj5inZQ3Q8ZQlaUavqdoAKAwgoFA0CMRzxXWwPYReq1xQ5qxqa+zLFtX5TzpT+6yWWA23hwbSwhe0IGHjpf41yt7wviMculVcl4zhnQ2/ELOW06aT+2xqcE8EgzRc2w/VC6d+mlcrcTvab01XJfds1qUbefwJMlqoHAAd1U5TlL4nksKKXRYO1HgUyW928rIrxYX86Acz9Cdar1t7hXVcH4FKrHnVvh6peTIvOJxpy5cevdkjkN3kZ1lwcrFmS80RY3JUtaRSTxszA/bPVXR1aShjCK0JN9T1ioSQKACgCPLjY1dUaRFdvVUsAzfVBNz4Uul4zga5JPGTO8o+8keCwbl1V3lvHHG3B2I1LD2QNT3AdNPpRbllCTxjDPDolXGKGdbTDQEaCYDoJ9vt6eHHjprEllmbKTpvCZashtHf0EWJcxI4atZQOltNBUsXgryWXudacG2llX1V6usnrY9JqSPkgnnohUDBm1Nh0/KnOSY1QNBh3FhltbotTCTGCPj5vojx+VSRRBOXZEOnjTkcqA/lAcvSRxHb21Tu1XUdVBrK7PuWrZ0G9NVPD7rsaDZ+wVLxypKHjBzcNSRw7Dra/DhXIcQ9oakqM7ecNM3t9DetOEQjVjUjLMeoxtbYszTyOqgqxBHpC/qi/wq9wrjtnStoUpyepLwVb/hdxVrynFbP6lTLGVNmtfsIPwNdNQuYV46oZx9VgxqtvOi8T/vkTU5EFABQAUAFABSAFKAUABNAgYfK0iKxsCbGmyeEPgsssds4WCPL6RS99AM1+3jpUUZyJp0olcHh/St+7/mp+tjOWvIl+YPGVv3f81I5NiqCH9kLEHyxyO2bRlMfokdvpad9I2x6WGWO11jVNHKqwVWZVzHKAMqk30FrHtpsc9x08LoUkUeHHCVv3f81PUmiNxTHs8H6Vv3f81LrY3loXA0OZQJmFyB6tvfm0pHJ46DowSJu28HFHlIuCTbQ3JFuOtNhKQ6pCOCAYiBcekOscfEVKpEDh3QhWvwpRv3O0oBQBwigQaeAGkaTFy0RXw5U5lJVhwKmxHiKr1reFRYmsomp15xfus9H2Nn5iLnGLOVBYniSddfOvKL7R6mfLWFl4R3Vtq5UdW7wPRYuNnZFdS6esoOq31FxUM7erCKnKLwx8asJycU911KDerZgvz6jUaP2jgG8On/Suu9meJ7+mqft/0YfGbF450P3/AOzIcm8pj2zEF4M8qH6pjc/FV8q6G5WzILeWUmfQ9UC2doAKAMptjdmSWaRlZMkpUsWvnTKAvoi1m9W41FiemrVO4UYYwVKlu5T1Z2PJt7NpGPHPhYwsqxsEzSqGOawL2toADp9mrVKbkui3IKtPSm8vYSpvclIgi+s3Nqe5VHSx6B91WGinGWd2TMfjee5tQihsgZQyhg1yRlueD+iO/h1U1IkbyiCuKPDJHf6gqRIhZbbLdlKyBIzx0Chey4IBsaGgUkS8OpuxIAzEmw4C+thSxQyTIEjXJPWan7FbBygUakS+gFyeFR1ZxhByl0Q6lGU5KMVuy6wu14cFGsYvJIWvJl4C9gTfhoNAB1dFcLc8OuuJVZVpLTH9OerOrhdUbKCp5y++Bve3EuzRmOQmGRLgA6Eg6k246Ecav+zdtT0TU4f7kXjcqcYrTTi4y92SKiJLV1yRzjY5enCLLOk0mwryhLyAC5NgKR4Qqy3hFTNvFEOGZu4ae+1QuvFFqNnUf0GV3nW+qNbruPhTfUrwSehl2Y5iN40U2UFu0aD30srhdhsbOT6sTBvIhNmUqOvjbvpI3C8CzspJbMNobwhGyqM1uJvpSyr4eEJRtHKOZPAzFvP7SadjX+6kVx5Q+Vj4Zb3EihlOh1FTfEslPDhLDKXaW0BG2Uekw43Og7KrznpeC5SouayyENryHUKtuwEgd5vUPP3wWFaxJ0e2Iyl2BDcLAX8RU6qxwV3ay1bdCTLvJGsfNwK6lvzjkAE9gsdBTeauo/00vJbS7XHOI8ZDxtEgZeg2UAg9RBp6eSGSxswnwS2Ekesbean2WqRJEU9t0IGGFP0oh1sRLhBakcBVN5M/t3EspChiNLnXtqpWk4mjbRjJami6j5Pton2Rfrm+V6wZe0FnH9T/AAafo5eCpWGXC4v8Hlb0gyq4BuPSAIIJ+sDWvaXSrQjUg9mUrmisNNbo07oV9bh1jh49Vaalkx3HB0GnCHCaBrZwsKModhs4I87KntMB5nWqd/WVG3nUfZMns6LqVow8s1m3ttCCOyW5xtEHV+sewfG1eecI4XK9ruUvhW7+p2PEbpWtNJdX0MLHCynnFYh73zA63PE16HOzpTp8uSTXg5KNzOM9Se5ocBvOSMmIGvDOBofrDo+HdXI33s/OjLm23bfHdfY6Sy4vTqLl19s7Z7EbcbYmTbcbD0oys0yNxGqlSt+wyDwIrTtrt16HvfEtmJXteTU2+F9Ge4UowKACgAoA+bsRsuU47ETSApGZ52znXNeRgMntE30rWoxezMy4qRaaJs5zAaZVHqr1dp62PSat6TNc98Io9oYh5pY4YQc1ljAGhZr34n6wHhVGvWVOLlJ4SNOhSTx3ZcJyb7RbU82CfamufGwNYj9obPy/wXfRz+h1uTnaKi6mM9izEH3gUR9obPPV/gPST8IrpsTjsEwXEK4HVJqG68rgkHwNa1tfU66zSkmVatqujWC2wGPWVcy+IPEHqNasJqayjHqU5U5YZKvTyMQ3ZTJwU1hodCbg8xeBn8GFGlCamLRiFCHUA3HZfiB31BC2jCq6ker6liVy50lTl23QuR7CrTeCtFZZmtl4LEbQnZISMwUvZmKqFBA6uPpDorDvuIQto66rePob1C3/AExQ7t7dzFYDm3lKjOSFyOW1ABIa6jr7aisuJ0rtvlN7eR9a30rEl1F7UxBfD36wpPmL1sVJZgZdGCjWwaHk13ZweLhd5kLSRyZT6bAZSqsuikX+lx6q4zjfEbm1qqNN4TWTet6MJxyy15Q91cNDgXeCBEdGQ5lBvYsFYE31HpX8KrcF4lcVrrRVllNMdcUYqGUjPclewosTLM08YkSNFADajMxJv3gKfOr/ALQXtS3hCNJ4b/wR2tOMm8os+VPdmCCCKbDxLHZ8j5Ba4YEqT3FbfaqDgHEKtacoVZZ2yh1zSjFJxRTclWzVmxpZ1DLFGWsRcZiQq8ezN5Vb9oLmVK3Sg8NsZbQTmX/K3goIoYRFDGskkh1RArFQpuPRGurJVH2drVqkpupNuKXd9yW6SilhGAw+PlhUDKct/pKR22v5111O4XSLyZdW1jN6pC9j41Pw2GSWyoJUL5tQFuL5uy2tVb/XUoTUOrWxNbpQwn0R6nvLvfgDhJ4knRi8TqqorG7FSF1C2Gttb1x9hwy+jcQqTi8J75Zo1KtPS0jyHZUSvPCj6q8satxHos4Vhfo0JrsribhRlKPVJlGCTaR6jvhuTgoMHPLFEVdFBU845scwHAtbprk+F8Xuq1zCnOWz+hdq0IRi2jzTZmPEejA2J6Oiu3hPSZFalr3WxMj3kkRiIlBDaEMLhh3CiVbG4yFsv1dREO8Ein01HdqD76dC6zv1Q2dlHG2zNBhMasi5lOnvB6jVuM1JZRn1KbpvDMzvOPT+yfvqnX+I0bP4D6GwrXRD1qp9wryKqsTl92dKuiPGN+NnTTbWnTDozvZHstr2EaAtr1EjzrvuF3FOhYU5VJYRmV6blVaRXzNtCBljdJAzg5UZMxIHEqADfo861afEKU46ozTRWnapPeJH/GmIiP5VGF+h0KX7rgVPSu1L4Wn9mQ1LOGOmDs205p3EcCtdtAF1dj08OFLXu1CLlJ4SG0LNRe6yy5j5M8ey5mMKnjlaVs39lWW/jXPz9orSMsZb+uDSVnLHRFWWxWz50GIQixJAJurLwJRgT1/MVdlVp8Qt3GnLZjKK9PWVRx3Rc/hRnfnW+lw7F6AK1bC1hbUlCH/0yL64nWquUiTarxQ3GcTELE9QJps1sySm/eRM5CA7YuUZjzccJbLpYOzqAR1aB9BWBXowUtS6nTUqktOjOx7lUQ87QAUAcoA8C3x2i8WMOBsOailQKT6xVlBQHuD28K1qNTVgy69vFRkxvFaLV6XQyodSn2bC0O1IFcWYTwX+0VP8QrC4os21T7M3bbrE98rzGKy0jbbweebI5T1ecRTwc2GfIHVswBJyjMCBYX6ReuluvZ6UKPMpSztnD2KkLpOWGjb7X2ZHiImhlXMrDxB6GXqI6KwrS6nb1VUg8FmcFNYZ8/O0mFllj+kjGM6aXBsGA+HfXp9Cvqpqce6MKrQjN6ZFpDsjabrziwz5TqNAunYpsT5VXlxa3jLS6qyOVksfAR8PtqSNik6m44gqVdT1EGtGldalnOV9CrVsl+nZnPxtiJmywIx6bIpdrdZ0PwplW7Ud5NJfV4HU7KH3JEGx9pSqXWKbKCb3snDjoxBPlVKpxa3hJRlUWX+/9izGzWNoFdBtDES2iQM7NwCrd28hVqpc6IZm8L6kStoN5SN3yYbvYnD4t3nhaNWhZQTa1y6EDQmxsD5VyPHr63r0FGnNNpmpbU5RlmSJvLSP+Xw5/wCsR5xt8qj9mH/uVF9F/cW86JmGgXNh1B6Rb7q7rGYHPy2rMveRzG5cVLCf6SO/2o2+Tt5VyPtNR1UY1PDx+Tcs5+9g9K3qwfPYPExji0T27wCV94Fcxw2ry7uEvqXK0cwaM3yP4TLgWk6ZpWb7KgIB5q3nWj7R1dd3p+VY/wAkVosQz5NDvhsz8Jwc0QHpFCy/WX0l94FUeFXHIu4S7Zw/3JK0dUGjJci2BtDNOR+ccIp61QEkj7UhH2a1vaavmrGkuyz+SGzj7rYnerH5tuYKPoiy/tSFrj9kR+dSWNHRwmpPvL/AlWWayRuNubIjxUfNTAlAyvYG1ypuB3Vz9peVbeeqm92sFmdOMlhmA5RsHhgcFDEsagzZGWPKCEJVTfL38TXR8Hq3OitUqN5xlZ8/uVbhRzFLyXO2twsDHhp2SEh0ikZTzjmxVSQbFrHUVRtONXdS4hGUtm12RJO3got4M5uAmzOahOIKfhRl9HMWvmz/AJLQeiPo2v01p8XfEOZPlZ5eN/xuQ2/Kws9T0jeGeFMPI2JAaED0wVLXBIFrdOpFcrZU6066jQeJduxcqOKjmXQ8m3omwGJ5mHZsIWZ5QCRGUuCCoBPVcg9lia7SxjeWynUvJ5il5yUKjpyxGBsMVh4tjYVWgh52dyEz5SSzWuWYgXVBY2A7O01iUqlTitd8yemC7ZwWJRVCOyyx3Yrja+FcYzD5HVsoYKQfVBDxltRa9iNRpTbmT4Zcx5NTMX2zkWK50feW55bs4NBiHifirNGerMpIv7j513ttV1JSXRrJi3lPMXnsN7zesPqmn1uoy02gz6C2cfyUf1E/uivJK/8AFl92dLHoYvDLbeGX9bC3/wAP5Vv13ng8P+RWj/Hf2LbfLe5cAYrxGTnM3BgCoW17XBufSGmnDjVPhnCpXsJYljH9R9WqoNbdSyxGHgx+FAYB4pVDKekXFww9lhVSlVrWVxs8NPckajUiZTkp2CIRPK2sglkgB6QsZytbquw/sitf2gvZVJRprphP8kFrT05bKDeHf7Ex49xG9oYZMhjsLOFNnzEi9yQbWOmnjp23BLedok170lnPjPQhncSU/oQN/d8kxwjRISgjYsHcjMbixWwvYcDx6BVrhPCpWWpylnIyvWVToN7HBESDpNvedK6ek/dMGvh1Hg0O1dkGFA+e+oBFunsohUy8DJ09KyVe0ZLQyH9RvhT6m0WNoLNRI0XIBhv/AMyT/wBFB4Z2PxWsS4fQ6Gkepx7UhZ+bWVC+oygi9xxHaeyoXCSWWth6qRb0p7kymjztABQB4FyzQ83tQP7UUUniCyn+4KvW790q145yjuIS4rXe6OeWzM3DIfxhAWJJE8GpPQHQD3D3VjcRX+zUX8r/ALG5avKj9z6DryyLw0zePKtkcms5xXOTsiRrLzgCnMzgPmUcLKDpc6njp01191x+jyOXSWW1j7bFGFtLVlnqOImVFZ3YKqglmOgAHEk1yVKnKpJQhu2XW0llnn25WzI8Zi8TtF0uhlIgVh0gC8hHXa1uok9ldJxW6na0Kdmnvj3n/gq0YKcnNittYrbJxhMETLAjgKt4ssiA6sxZs2uvC1tKKFLhatsTknNrrvlMJOtr26HeV7YyvBHOoAkSRYyfaRzYA9dnyW7zR7PXjhOVJvbDa/YLqnlJ9y3xjw7HwF448xXKvUZJD9J26tCewCwqlSjV4rd4nLC3f2X0HycaNPYk7n7dbG4QzOqq13QhbkadV9eBFRX1mrS7VOLz0Y6nU1wyUnJFsxEwZxFhzkrOCekIhKhR1C6k+NXePV51LpUeyx/UjtYKMNQzuRvtNjca8bBViMbOigektmUC7X1NmN6fxXhFG0tYzjvLKTEo15Tm0L5Zl/5SE/8AXH+FJS+zH8af2/yF58KMVsGHnEjTrNu4X1Nd/T+E52t/EYjYWLWDayMuic8V+zJdP4wfCsXjFHm2tSP0z+DUtJ7xZ7uw6PD515rCWmSl4NlrKM1j8QmytnrYZhDkQDgWLPZj36sa1KNKXEruTffLIZNUoGjhkDKGU3VgCD1gi49xrMadOWPDJs5RG2Ts2PDxiKIWQFiB2sxc+9jUlxXlXnrn1GxiorCPHpMZzu3Q/R+FKo7ktGP7t67mVLlcK0fymdqzWz9T0TlNcjZsxBI1jGhtoZFBFczwFKV5HPhlu6/hniOziFljPC0iHyYV3lxvRmvo/wCxnx2aPoza6ZoJh1xyDzQivM7R4uIP+ZGrNe6z522I4E+HY8BNCT3c4pNelXaboT/4v+xlU/iR7tv3EW2figBc82TYa+qQ3wFefcHkoXkG/Jp11mmzx/k+kVdo4YsdMzAH9ZkZU95A8a7TjUZOymomfb/xEeyb27Vmw0HOwQ88QwDLropvdrKCTY2864rhlrTuKuipPT4NCtNxWUjHDf7aDRNMNn/k19ZjnsOm+tiRbiRoOmtt8EstfLdbd9iv6ipjOkwP4S2JxTzEBS7l2C3sL9AvXW2tHlRjTj0RmXM/dbfcRvLxH1TU9bqRWnwP7n0Js9bRRjqRB/ZFeSVt6kvuzpI9DGsLbwg+1hPv/lrdlvwZfSRWz/5H7FPy18cL3TfwVe9mPgqfdEV51RqOTGUnZsN/omRfKRrVjcdjpvZ/t/YsWzzTQbnbQTnsbhtA8eJkkA60kOa46/SJv3jrpeK0JKFKt2cUvxsFGay4/UosfyaGXHPK0iiCRzIygHnNTdkHQATf0uo8L1o0/aFQtVTUXrSx9PuRO1zPPYznKZHg45EhwkSLItzKyXsNLLHbhfpPhWrwR3U6bqV28PomQXHLTxFFI20DFGiAXa1zfo6hXSczTFIylQVSbk+gqbeWdggkAIQWGhF++54/Ko43CzsyWVpBon7SxobCsw+lYf2gCPjVipPNPJToU3Gvh9jZ8kmOXD7Omc6tLOwRb2JCxoCSfoqCSSf9BWa4OpPY1pVFThv3NDsjZEz8z+TKIpRs7EDRSGuq3zXNukDjrUtWtBJpMrUqE3JNo3tZxphQAUAeL8vuHtNhZPajkQ/ZZSP75q1bvZkNXqiow75o0PWqn3VtR3SObqLE2jN4g2xkZ6pIj5MPlWXfr/bmvo/7GxZv3Y/c+humvKO50Jgt1d+ZJ8c+FmVAM0gjKgg3Qn0Tcm91Vj0erXQ8S4NChaxrU2+2c/UrUq7lPSyx3/3blxkP5KZlKDMIv6OQjUA21zdR1HDTpqHg3EKdtUSnFb9+6FuKUpx2ZA5H8cjYMxA+nE7Zh05XOZW7vWH2ak9oqMlc8ztJLD7DbSScMDe8X45GJdcKQYGIKNaKyiwuHz+lob9f3VLaPhPITqr3kt+ok+dq93oZHfbHbRiIgxc6yBssgCZcpytdSbKGFmHTxt01tcOoWVaDqW8MdVuV6sqieJM9H3hwQ2ls/wDIsLyBJIyeGYWOU24dKnqrmLKv/p963U7ZTLk482nsc3C2LLhMGYp8ocu72U3sDawJta+nRRxK7p3V4qlPpt1ClBwhh/UpOR7aith3wxIzxOzBeko5vcdzZge8ddW/aG3lCvGuujS/ZoZazzBxJe6u5BweNknEqmNldY0sc9mZW16NLAaceymX/FldWsaai8prL7bBTo6Jt5I/LMf+UhHTz4/wpKm9mE+fP7f5Eu/hRkd2Bkw7S9Niid7XufK/nXfU/hOer/GzPbajKurDjxB7QdD8Kgrw1ZT7lm1nmP2PcsBvVhJIkc4iFSyqSrSKGUkahgTcEG9eZVuG3Majiqb2fg341YNLcxXKxvBDLDDDDKkl5C75GDABRZQSOFy9/smug9nrGpSnOpUi1thZKl1UTSSZY7h74YZMFFHiJ0jkjulmvcqCchGmoylR4GqfFeE15XUpUoNxe+3nuS0a8VBKTLrEb94FVYriUZgCQAGJJtoBp11To8Fu3UjqhhZ3HyuKeNmeMbvYsJi4JZDYCVHcno9K7H31297Rc7aVOHXGEZ0HiabPSuUDenCT4GWKGdXdjHZVvraRWPRbgDXMcG4bc0LpTqRwty5cVoShhM8mU2serXyrsKkdUGvKKSe57Xj+UTABGAlZiVIssb9I4XIA6a4WjwK85qk4pJPu15NCVzDTg8SjQ24HS17V3jWdsGa5YPT9icqiCNVxUMjOoALx5SGsLZirFbHuJrkrn2bm6jlRkt3nDyv7F6F2sYaMTvVtOKfEmXCxmFLLZbBWzgkmSyEhTw4HoroLG2qUqHKrS1P/AAVqsk5ZWxrtkcqrogXEQ84w0zowUt2sCLX7qxLj2ZjKeqlPC8YLELvC3RWbz8oU+LQxRpzUbaNZszuOlSbCw6wOPXV3h/AqVtLXJ6pf0RFVuXJY6Ir9iYHKCTxPu7K6ajHG5iXVVSeIlfvJGc46itvjf41DcJ5ZZs8aD0JeViEAAYaXQW1Za4p+zNRvPMX4ZsK8WOhldsb7yPjVxcEYjZI+bAf07jW5Nre17q2LfhEIWvpqr1LOfBBOu9etFZt7b2JxpQz2PN3yhVygXtfv4Crtnw+japqkupFUrOfxMl7F30xeFhEEOQKCxF0u12Nz02436Kr3PB7a5qurUTz9x8bicY4TK04vEPOcQGYSs2Ysvom56rW8quq1p8rlacx8Mi52JZzuWM239pSAq081jpocvvWx99QQ4XawlqjTWR7uZfMI2bu+zqzZgZFObm7G5HS1+k9laUKexSq1+yK/HvlmRiNAVPflNyPdUVxByi4rusEltjCNVv1vxDjcOsUcUiFZFcl8trBWWwysfaFYPC+FVbSq6k5pprHf/Jfr1ozSSRR7P2fJPCsSaXbMxPBV1JJrpMNxwZTko1XL6HrfJ3u1DzKSLZ4gTk/XZWIZ27AwNl8T0VVuK2PciWqFFyfMn+x6DVEvHaACgAoA8w5ecLfC4eT2Jip7mQ/egqxb9WiKr0MXuyvOxIo45Gt3g6VZu7z09GE38yTM+ja8+vOH0bRmtrkrMHtwyt4g3t7qdcx1xaXdf3FtXiO/Y9Ik5WsP9HDzHvKD4Ma4yPsxVzlzX9TY9ZHwec7O2vzeOXE2NhMZSo45WYllB6TlYiumubXm2rod9OCnCeJ6j0p+VfCdEOIPhGP/AHK5WPs1c/Mv6lx3cfB5rHtl4sVJiMIWjzO7KNNFZr5HGoI14dldVOzhWoKlWWdkUuZplqRfycpuOYZV5pT7Soc3gGYj3Vnx9nbOMtWG/wByV3cyhbBz4h2klZizaln1JPR3CtulRjTjogsJdirOsm92SNn7Ux2FBSGSRFN9AAy3PEi4NjVavw63ry1VIJskhXaXusF3j2goYc/N6Zu19SSRY2JF10A0Fqa+G2rkpctZXQV3Dw/eI2z9lTejJDIqyA6APkkHaCbD31dnQU44kk14ZX58U9mO49McjiSVpxIAQHLnMAeIDA6DuNRKzpxjo0LHjA/1Kz1GfxbPNGZi+cBgpzMWcX4cejxqWnQUV7qS+yGTuF5NPi1ESxQD6C5m+s2vwAq5HYzqjcnkYxewzKt5CIk4hm4/ZHE02cVIdRk4FBiNjgNZJC46+bt7i1QumWvUJ9gj2PrxJHdb7zTuUxHcoW2xO00cljVdIBsTtNHJYer+g4+xRbS4/wB9NDpCK7Y2uw+smjksV3f0JcmxwVA6uFOdHYiV1vkjrsTrJpFRJPVvsixw+ywotanwpprKIKtaWcPqMTbGU/R8qR0ULG6kheH2Qq8BSqiJK5bFSbIU8VFLyUIrmS7juH2YF4C1OjSSGyruRYxxWqVLBBkiY3BB9CL0ycFIkp1XHoQPxMvs1HySf1UvI9DspRwAoVFDJXMmSVwIp6pIjdZnDgBS8tBzWx3C4Zcw7NaRwSHRk2y0XDJTMIl1MgbSXI6shswHEUqSEbyR8fg1xaFkAEy6untdbr29YpkoqSwPhNxYzNu6rfg4jQAshaQm9uNrtc6U101kcq0mRN5NqrCn4PhzZSLyOPWbo06hxptSWnZElCGp6me8bi7OOH2fhomFmWJSw6mb02HmxrJm8yZrxWEXpNuNNFAGgDtABQBh+WWAtsuQj6EkT+GcKf71TUH75HUWYnnPJmQzhfZD/db41T9opf8AhLHzITh0cXef5Re9uxwJ2FvRb017L+sPO/mKvcFuVd2kW+q2f7FHiEZW1w8dHuUS7HTq+NanKS3KfqpPoPNsH0blLDrOnl11X51BzUIvL+m5ZULiMeZJYj5ewwNiL1e81Y5BXd2x+PZAHAU7kjJXDl1FLgrHqNLy0JzmWuDnA0ceI++nctDeaT/wNG1FiKZpQ/WwOzUPECjQhdTImI2Mv0fKnJJEe76EeOaaP0FJYH6BGYHwND+gqb7lzsrDJc85GsRYekqtoQDcFl+jqBrcU17LYesPdjGNVwzNAisxJzNfNID9UgZfAeNLkQqGYsfyhJbpzcffT0kQyyPLGtOSRG5McVB1U7AmTuQUgoZBQAFBSgGQUmUGGdK0oj2Htm4PnZVUDTi3cP8AYHjWTxm8Vrayl3eyNHhdvz7iKfRbjeK/OyDqdh7zVvh7zbU/+KK95/Hn92JIq2VmAFAI7QKFABQAUAcy0CY3OigUKAEt2UCJlnsswrEwlUZtb3FyerKbVXnlst08JEdAv6Nv3n8tKBDxOIhvZonJGn5z+WlG5DZzxNIOahcMNc3OWC9pOXhSZHNMutoyo0dkUvdc2VTlLqCb5dNRe5tpxvTVlPcds8YKfdLY8O0JXEWEZTFYtJK9lDX9FNASW4m1uA14i9arWhHqi7ToVcbM9O/Fm0P04/ef/BVfm0Pl/wDfyP5Vx83/AL+CDtXZ+KCjn2Msd9QpL2PQWURrcceu2neJKdSi3ssEdSnWS955Ljc+F1je4KoW/JqwIsLDMQDwBPR2E9NV7lxcvdLNqpKPvGgquWiFi9oLH6yvbrCkjzFQVriNL4k/wS06Ln0x+Sr2vi4MTh5YXDZZUZDoNLi1xrxBsfCqH+t28HtkllZVMYZ5vuVuhPg5mkkkiZShWyZr3uLH0lAHA+dU+K8YpXdHlwTW+dx1rZypT1y8YNRtPZSTlC9/QvaxtcHoPZoKz7DitayjJUu/kkurCnctOfYg7R/BsIl8oDH1RxdvPW3bVy2lxDidXDk9PfskQzdrYx1ad/6mTmxbzNmbQdAHAf7667ywsKdrDTD933ZzF7fVLmWZPbx4Fha0CidoEEPGDQKMvGRSCpnEmZTdSRSNZHJlrgTNKhYJcDpvx67Com0tidJtHGtwdrn2ENz4twHvoEO5mt6ICDs9Y97HX4UMUiczljcj1pTlv+qupPiSB4Gky0hdmJx0RYpKtwx9FrG3pr0+IIPnSoYzrYt+EqiQfrCzeDDWnYQxT8oMPh45GCxuyMT6r6jtsR94o1YHaE+g7tLAmBlBbMGvbo4cemljNMbOk49BjnR1jzFP1IjcZeDnPr7S+YpNS8iqnN9hJxSe2v7Qo1x8i8ufgQNpxqdWRl6RmHu10NUbyk6qzTlpkuj/AOy7Z1HTeJw1R7r/AKNBgdmQ4lM+Hl04EaMAeo63B8a5p+0FzZ1OXcw1Y7rY2J8IoV466Dx9GWu72yTDnLkFmIAtf1R3jpJPkKx+OcWjfSjo2ivPkt8NsXbRerqzMY/DyCaUmN7GRyDkYgjMbEWFdpYX9t6eEeYs4Xf6HO3NnXdWTUX1ZBlxqL6xy94I+IrQV3RfSS/KK3o6/wAr/A0dsQ/pF9/yqTmw8iemrfKJ/HcH6QeTfKjmw8h6Wr4OfjyD2/7LfKjnQF9JV8Cfx9B7R/ZPypOdAPSVfAk7wQe0f2TRz4B6SqcO8MPW37NHPgO9HVEneOH9f9n/AFpPUQF9HU+hM2dtDnjaOOQjpYgBR3ktTlVT6DJW0ordov4MKF7T1/KhyyJCOFuLMQpo4jY7EiMWHrHh2dppyGNlHDE0jZV48STwA6STRLAsV5IG3dvrCDBhxcf0kh+k3V3dlVp1cbIuU6GpZkabZO7OIxr4NoZBEsMeaWQ8QGbRVX6ROVuwWqOvW0YZJb0lPMX0N3gZW2fKY5ADFIS2ZV4ngZBbpsBmXxHVUM4xrx1R6olhKVCWmXQ2McgYAgggi4I4EdYqjjBeTT6CqBQoA7QBygCLPs6NuKi/WNDVKvw+hW6x38olhXnHoyj2lgxGQAb314cK5fiNlG2mknnJo0KzqJ5IdZxMeW75bPxqYpigkmR/SRljLlR+jOUG1vgR216FwO9pzt1GGItbNf5OevbT/czPcqki2ieGHxH/AOu3+Str1D8lH0lP5R1cDtQ8MPif3Df5ab6l+R3pIfKLGyNrHhh8T+6t91Hqf5hfSw+UWNgbXP8AV8T+yBSep/mE9LD5Tq7sbYP9XxHmo++kdz/MO9ND5R/Dbr7WXjhJWH6zJfwOanRu0urGys4vosGgwWztowwsDhXVeOuVit+JGRiT5VIrilN9SvO3qwWyyZ+NCp6jfXrq0knuUnJ5wS1x76J61zYddIxY5JcmITnMhOkYCDq09Y+ZNIlke3gdjW90FrPqp/XGq+eo8aToKnkcgIZbEA9hoEbwRJdgw5g6LzbjUMhy28OHupuhdSRVpdHuQNs7uyzkFsQWtwDrf3qR8KZKDfckp1lHsQ8NuC7etiYU+sJPiEqGUJx7FmNeD7lrh+Sl39XHYU9gzX8tKhdRrrFk60y6SROHIpMf63D4Rsf4qZz14H8rIsciEvTjY/3Df+Wk9QvAvJRM2Vyay4CRZVx41IDRiA2kXpBvMbdjW091YnGq9Hk4qRy+3nJctKclL3TU1xf1NbBY4PZRkXNmAvw0v2a6jqrZsuEOtBVHLCfgqVbnS8YKjae4cs/rY+RF9mKNVHmWLe+uitrKhQ6Ry/qU6lepLbJSjkWg6cXOfsp8q0fUNdirykODkWwvTicR/wDz/wAlHqX4DlIcXkYwfTPifOP/AMdHqJeA5aHE5G8D0y4k/bj+6OjnyDlIRNyXbLj/ADkso75lB8gtKqlWXRDZKnHqysxe6WyE0RcRIeyUgeZA9wqxCnWfXYrzuKS6blWd28IGzJCQB0NIz+dzY+VWoUsdXkqTuZS6bFmiAAAAADgBwqVbEHU6TQJsV2M2kBomp6+gfOnYGORBwuzJcQCykWva5PE9lI2kOUWy+3Y2CcTJzSArh42/LycDIw15tf8Aeg16qrXFdQjjuW7ag6j+h6Lgd1MFC2eLCwK3tCNc3mResqU5PqzWUUiu3O/PYr6w/wAaerV18MfsU7T4pfc0G0MEkyFHFwfAgjgynoIqrCbg8otzgprDMph8VNgnaGwkW2ZQWyixJAZSActyCCtuOo4mrrhGuta2ZRVSdCWh7o1GydoCePOAV1KlTxVhxHb0G/URVOpBweGXac1OOUTaYSBQAUAFAGbxzmXEFF6NO63E++uVvKc7u8cI9FsadL/ao6n3Ln8ATIEI0Hnfrrd/0+i6SpNbLuUedNS1JlJicLLh35yO7oPWA426QR099ZcLKrZVNcN49/sXo1adeOiWzNBhcQsih1N1YXBrehJTWpGdODg9LHqeNOUAFABQAUAFAFXtbd7D4i/Oxgt7Q0cfaGvnUtOvOn8LIalvTqfEjzfEburDPI0TswiLBQ9r5gOJItoCdNOitSnVcopvuZVSkoyaj2KGfY2IiAeWJwrekGtdSDrfMLgVLTqweyZBUozj1RDS+dcpsbix8akkhkGX+24DBaRSDmbVSNL8SV7ONRxeSWccDEO1h9JSO43qTSR6ySmNjP0rd+lNwxdSJCsDwIPdRgMnSKQUcinZfVZl7iR8Ka4RfVDlJroyQNuYheEz+Jv8b1BVp0oRcnEsUalWclFSGMdvLK1rHO4FszcB3AWvXOx4NK8q82vsu0TZq8Rp28OXS3fdgu9M/oiRYigOuVCGt0kHN91Wb3gVKpb6KSw10KtvxOaqZnui7beiSHKIwjIwuCb38LEaaiq3AKGujKnPZxZZ4pVdKUZR3TQ4N85f0cf9r/NW96GHky/Xz8HDvlP0JH5N/moVlDyw9dPwMvvbiD7A7l+Zpys4Ia72o/BHk3ixJ/pSO4KPup6taS7Ebuqj7kObaEretI572PzqRUoLokRupN9WyNUmBgUAxqXEKvFhS4G6kQ5tqD6Iv2nQfOnKI1zIE+JZ/WOnV0U5IjbbGCKJdBYm43O3YxRU84RDEdRmW8hJ6QLjL3nyrOrXUU8R3NOhazksy2PRMDhFiRY0FlUefWT1knUms6UnJ5ZpxiorCHJ5gilmICqCSTwAGpNNSbeEK2kssye6OJUTyg3Bm1S442eVyOw5XBse3qNXrqL0r6FC0klKX1NhVE0Cp2xsQTsGDlHAy3ABBW97EHqJNj2mp6Nd09sZRBWoKpvnDJWy9nrBHkUk6kknizHiTbT/AOqjqTc5ZZJTgoRwiZTB4UAFACXNgTx0pG8IFuV+xsBzaln/ADjnM/ZfXKOwVVtbflJt/E92T163MeF0XQsatkAWoARFCq3ygC5ubcL9JpFFLoK231HKUQKACgAoAKACgAoAqsZu/DI5dlNz6wDEK/1gDr9/TUsa81HSiGVCDlqZZhBa1tOFui3VUXfJLjbBTbT3Twk/rwqD7Seg3mtr+NTQuKkejIZ21OfVGb2nycZtY8S+nBZRmA7Ay2t5VZhfNfEitOx+V/kz2N3IxkfCMSDrjYH3Gx91W4XlJ98FKdlVj03KPFYOSM2kR0P6ykfEVYjOMujKsqco9UMg07A0cTEuODHz+dGELljybRkHSD3j5UmlCqTFNtJjxUUjghdbR2PHgfQ9/wDpRoF1jj7QQj1T7vnSOIRmIi2ioAX0rA6acOscaqQtFCs6sf1LctzunOgqb7PYlLtNO3yq3pKmrB38Zp2+VGkNYk7VTqbyHzo0hrENtYdCnxpdIaxttrHoUeJ/0o0BzBp9pOeFh3D50ulDXNsYfEMeLHzpdhMsbpUNHcLhXkOWNGc9Sgn4cKbKcY9WOjCUuiNRsrcDESWMpEK9vpP4AaDxNUql9CPw7l6nw+pLeWxuNh7qYfDWKrmf231bw6F8BVCrcTqdTSpW1OmtkXlQFg7QBG2hhBLG8ZJAdSpI4i/SKdCWmWRs4a46Sl2Xu+6Sq8jqQhJUKD6RsVu1+GjHQX76sVbjVHSl1KtG20S1NmiqqXDtABQAUAFABQAUAFABQAUAFABQAUAFABQAUAFABQAUAFABQAUAFACXQHQgEdutCeBGk+qKvF7t4WT1sPHfrC5T5rY1LGvUj0kQytqUusSnxPJ7hW9UyR/Va4/tA1PG+qrruQOwpdtisn5NPYxB7mjv7ww+FSriHmJDLh3iRXT8nWJHqvE3iy/wmplfw7pkL4dU7NEGXcjGr/RBvquv3kVIr2k+5G7GsuxFk3Vxg44d/Cx+Bp3qqXkY7Ssv0kZ9gYoccPN+7b5U7n0/mQ309X5WN/ifEfoJv3b/ACpedT+ZDeTU+V/gPxTP+gm/dv8AKjnU/mQcmp8r/Atdi4k8MPN+7b5Uc+n8yF5FX5WPx7s4s8MNL4rb4031NL5hytar/SSody8a39Db6zKPvpkryku49WVZ9ixw/J1iT67xJ4sx9y1FK/guiJocOqfqaRa4Xk0QfnMQx7EUL7yT8KhlxCXZE8eHJdZF3gdysHHrzWc9chLe4+j7qrzu6su5YhZ0Y9i9ggVBZFCjqUAD3VA231LKSXQdpBQoAKACgAoA5QB2gAoAKACgAoAKACgAoAKACgAoAKACgAoAKACgAoAKACgAoAKACgAoAKACgAoAKACgDlAHQKQApQCgAoAKACgDlAAKAO0AFABQAUAFABQAUAFABQAUAFABQAUAFA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IN"/>
          </a:p>
        </p:txBody>
      </p:sp>
      <p:sp>
        <p:nvSpPr>
          <p:cNvPr id="5" name="AutoShape 4" descr="data:image/jpeg;base64,/9j/4AAQSkZJRgABAQAAAQABAAD/2wCEAAkGBxQTEhUUEhQWFhUVGBgXFxgXGBwcGBcYHBgcFxUVFhwaHCggGBwnHBQUITEiJSksLi4vFx8zODMsNygtLisBCgoKDg0OGxAQGy8kHyQsLCwsLCwsLCwsLCwsLCwsLCwsLCwsLCwsLCwsLCwsLCwsLCwsLCwsLCwsLCwsLCwsLP/AABEIAIsBbAMBEQACEQEDEQH/xAAcAAABBQEBAQAAAAAAAAAAAAAAAgMEBQYBBwj/xABOEAACAQIDAwgGBAoIBQQDAAABAgMAEQQSIQUGMQcTQVFhcYGRIjJSobHRQnKCwRQVIzNTYpKTwuJDRKKys9Lh8BYkY4PTc8Pj8TSUo//EABsBAAEFAQEAAAAAAAAAAAAAAAABAgMEBQYH/8QANxEAAgEDAgUBBwIFBAMBAAAAAAECAwQREiEFEzFBURQGIjJSYXGRQoEzYqGxwRUjctEk8PHh/9oADAMBAAIRAxEAPwD2ygAoAKACgAoAKACgAoAKACgAoAKACgAoAKAOUAFABQB2gAoAKACgAoAKACgAoAqd5sU8cBZDlN1Bb2VJsW7O/ovepqEVKeGQXE3GGUU27eLk58R52dWVmYMxbLa1mBJuLk2t8qsXMIqOcYK9rUk5Ybya6qJfO0AU+M3ihjcoc5y6MVW4XpsevTqvU0aE5RyiCVxCMsMto3DAEG4IuCOBB4EVC1gnTyKoAKACgAoAKACgAoArMTiSuJjXodCPtA3X7x41TqV9FxGD7osRp6qLl4ZZ1cK4UAFABQAUAFABQAUAFABQAUAFABQAUAcoAYxeMjiF5HRB1swHxpyjJ9ENlOMerKLE774VTZC8p/6aEjzNhU8bSq1usFaV7SXR5K2fflzpFh7dXOPr+yoPxqZWWPikQO/b+GJ2Lae05fUjRQf+mfjIwo5VvHq8iqtcz6LBIXZm0n9bE5B1DIP7qffTXO3XSOR3KuX1lgcXdic/nMbMfqsw+DCm+ogukEO9NUfxTHRugv0sRiT/AN1vnSeqfyr8C+k8yf5Fjc+H9JOf+6aT1MvC/A70kfL/ACKG6UPtz/vmpPUy8L8C+lj5f5FjdiMcJsSO6d/nR6l+F+A9MvL/ACKGwGHq4rFDvkDf3gabzk/0oXkPtJnRsvED1cZIfrxxn4KDRzIPrEOVUXSf9DvM41eEsD9jRsvvVvuozSfZ/kXFdd0wGLxa+th43/8ATlsfAOo+NGmm+kv6BrqrrH8MYx+8ZjRi2HnVgDbMt0v0ZmQkAdtLGhqeE0NncaY5cWVuz9tzLKnOSBkdgrAhVAvwKkajW3G+lWKtvBReOxXpXE9SUu5sQaoGjkTKoIIIuCDpSxe4kllMy/J8o5lzbW8f+ClWrz4kU7L4GzVVULpC2ttNIEzNqToqjix6h956Kkp03UeER1KsaayzI4HZuImBkVFAkZmzMSB6TFiVFrlddD026tavSrQp+74M+NGdT3umTaYDDCKJIwdEVVuemwtes+Tcnk0opRWBbzqOLKO8im4FyhiTasC+tNEO+RR99LhhlEOXenBL62Mww/70f+al0S8BqRHfffZw443D+EgPwpeXPwJrRHk5Q9mrxxkfgGPwU0vKn4DXHyRZOU/Zg/rJPdFKf4KOTPwJzIkd+VjZo4SSnuhf7wKXkTDmRCDeaDHnncMXtEcpzrlObRhbwtXM8ac6NeEl4NOyalTkvJZ4XfzBNM0DzCKZTlKygoCejKx9E3uLa9Nb9FupSVRdGjPm1GTiaYGnAFAADQB2gAoA5QABqAGcdIyxuyLmcKxVfaYAlV8TYUscN4Ykm0soze6m2JppSrvzic2XLZQuRswCpoOkZ9DqMlWbilGCWkq29Wc29RqqqlspZd5oll5sq9g4jL2GQOSABxzWuQL2sDU3Jlp1EHPjr0l0TUPUnMztjfbDxEpHeaTqj9W/a3DyvVqlaVJ7vYp1b2nDZbsy+N3lxk2mYQL1R6tbtY/darsLSnHruUZ3lWXTYjYDYbTNm0brklf724+FPnXhSWP7DIUJ1f8A9NJhNh4SMAz4mMnq5xVX43+FUp3c38KL1OygvieSzh23s2HRcThE7pY7+ea5qu3Un1yW4xhHpgH342cOONw/hIp+FN5cvA7UhiTlD2aOOLj8Ax+CmjlT8CcyPkiycqGzB/WCe6KU/wAFO5M/AnMiMPys7NHCSU90L/eBRyJhzIjDcr+z+gTnujH3tS8iYc2I0/LHgRwjxJ+wg+MlKreQc2JGflpwvRh8Qe/mx/GaX08vInNXgjSctkXRhJPGRR8AaPTvyI6xHk5bPZwfnN8o6X0/1DmkV+WybowcQ75mP8Apyt15DmjD8s+KPq4eAftn7xR6ZeRvOI0/K5j2BAiw4B6DG506vXp3p0I63kpId8MQXHOwoYjoyIkgGU9ADOQOywFWIyknuValOElsXOM2rioAs2DYmE2GVcysp6nUEXPeKfOmn2yR05pbZwxcu/W0HGsmIiP6qRMvjdARTFbQf6STny6akw2vjscjKuDnaNTHGWVSAS2QC+o6gB4U+pR1vOCKjXVNYZVRY7a0rhDicQCeP5YrYdJOVr1H6byiw7qPnJM2zjpub5mGWSVyLSTSyMzdqoWJIF6m5bSxFFXmxk9U3+xQ/izGN60zHvmc/OmellnoiV31MQ27sx9ZkPezH7qcrZjfW0zg3VbpaPyJ+6l9PLyJ66HgdG6p9tf2f9ad6d+Rrvo+Bxd1+uT+z/NR6f6jfWrwOjdhf0jeQ+dL6deQ9c/AobtR+2/u+VL6eI13svAobuRdJfzHyo9PET1s30R3/h+D9b9qjkQQ1XlRmy5PcIkcUoQaGS51v9AVwXtSkrmKXg6bg9SU6Tb8kHfrdB8TMssI9Nlyte2W68C1+w26fVqbgvFKNK3cK0sY6fVBe29SVVShHOev0LvcHD47AoUmmSSK3oxek3NnoyubWX9W1uq3Slzx6k/4UXnyyajYy/UzWYdcRiT6TmOPpy6E9inj43pLZ3N1703iP02yTz5FBYiss0GGw6ooVRYD/dz1ntrajFRWEZ0pOTyx2lECgDlAHnYw8uCmjmkjJs5EkiEHngwI9LW9ySrAN0rYHhe/mFWGmPUzkp0p6pdC83l3+wmDiWRn5xpBmjjjsXYdZv6gvoS1tdOOlVFSk3gva1jKPKto744yEgYQ5BiF51rIHZSWawBYEAa9VXqlJPG2dijSq6c9txjZ28W1JGJlxkyRr6x9EHsVQqi5PVSxtot7oWpc6VsyLtDaeNkYhC0cZYEEsM975s5YHNmvrcVLol8ONivGpSXvN5Za7NincEPiJ5AdGMksjA9gVmIqWNGEO25DUrzqfRFxBh1QaC3b0+NP6shWEin2ziJ39GAqi9LknN9nTTv+FJKEn0JKdWkt5IzDbrOTdmjJPEkEk+JGtR8iXksevguiZ0brH218F/1ps6WmOpsFeKbSiiTPunkcoZNRa/o9NgeuorVKvSVRdGOubjk1HDHQ6u7K/pG8hVn068kHrn4F/wDDEftv7vlSq3XkR30uyFjduLrfzHypfTxG+tqeBX/D0PU37VHp4CetqCxsCD2T+0aXkQG+srCxsSD9H7z86Xkw8CO6rPuODZMP6Nff86XlQ8Ceoq+RY2bF+jT9kUvLj4E59TyLGCjHCNP2R8qXRHwN5k/I4IV9keQo0oTXLyKCjqFLhCNt9WdvRgMsRIlxRhCZwM4adoWNhdToyngwqJxwSxlkdx8Iyc5GbxnzU+y3zp2c7MHDDyPY6JnmRVFyY4/7o1PZSJ4HSjliMXi8o5qI5uh36/1V6l+NNzli/ChrDwKB0g+Y+dSKOCKTyPtEQL2uOsaj5inZQ3Q8ZQlaUavqdoAKAwgoFA0CMRzxXWwPYReq1xQ5qxqa+zLFtX5TzpT+6yWWA23hwbSwhe0IGHjpf41yt7wviMculVcl4zhnQ2/ELOW06aT+2xqcE8EgzRc2w/VC6d+mlcrcTvab01XJfds1qUbefwJMlqoHAAd1U5TlL4nksKKXRYO1HgUyW928rIrxYX86Acz9Cdar1t7hXVcH4FKrHnVvh6peTIvOJxpy5cevdkjkN3kZ1lwcrFmS80RY3JUtaRSTxszA/bPVXR1aShjCK0JN9T1ioSQKACgCPLjY1dUaRFdvVUsAzfVBNz4Uul4zga5JPGTO8o+8keCwbl1V3lvHHG3B2I1LD2QNT3AdNPpRbllCTxjDPDolXGKGdbTDQEaCYDoJ9vt6eHHjprEllmbKTpvCZashtHf0EWJcxI4atZQOltNBUsXgryWXudacG2llX1V6usnrY9JqSPkgnnohUDBm1Nh0/KnOSY1QNBh3FhltbotTCTGCPj5vojx+VSRRBOXZEOnjTkcqA/lAcvSRxHb21Tu1XUdVBrK7PuWrZ0G9NVPD7rsaDZ+wVLxypKHjBzcNSRw7Dra/DhXIcQ9oakqM7ecNM3t9DetOEQjVjUjLMeoxtbYszTyOqgqxBHpC/qi/wq9wrjtnStoUpyepLwVb/hdxVrynFbP6lTLGVNmtfsIPwNdNQuYV46oZx9VgxqtvOi8T/vkTU5EFABQAUAFABSAFKAUABNAgYfK0iKxsCbGmyeEPgsssds4WCPL6RS99AM1+3jpUUZyJp0olcHh/St+7/mp+tjOWvIl+YPGVv3f81I5NiqCH9kLEHyxyO2bRlMfokdvpad9I2x6WGWO11jVNHKqwVWZVzHKAMqk30FrHtpsc9x08LoUkUeHHCVv3f81PUmiNxTHs8H6Vv3f81LrY3loXA0OZQJmFyB6tvfm0pHJ46DowSJu28HFHlIuCTbQ3JFuOtNhKQ6pCOCAYiBcekOscfEVKpEDh3QhWvwpRv3O0oBQBwigQaeAGkaTFy0RXw5U5lJVhwKmxHiKr1reFRYmsomp15xfus9H2Nn5iLnGLOVBYniSddfOvKL7R6mfLWFl4R3Vtq5UdW7wPRYuNnZFdS6esoOq31FxUM7erCKnKLwx8asJycU911KDerZgvz6jUaP2jgG8On/Suu9meJ7+mqft/0YfGbF450P3/AOzIcm8pj2zEF4M8qH6pjc/FV8q6G5WzILeWUmfQ9UC2doAKAMptjdmSWaRlZMkpUsWvnTKAvoi1m9W41FiemrVO4UYYwVKlu5T1Z2PJt7NpGPHPhYwsqxsEzSqGOawL2toADp9mrVKbkui3IKtPSm8vYSpvclIgi+s3Nqe5VHSx6B91WGinGWd2TMfjee5tQihsgZQyhg1yRlueD+iO/h1U1IkbyiCuKPDJHf6gqRIhZbbLdlKyBIzx0Chey4IBsaGgUkS8OpuxIAzEmw4C+thSxQyTIEjXJPWan7FbBygUakS+gFyeFR1ZxhByl0Q6lGU5KMVuy6wu14cFGsYvJIWvJl4C9gTfhoNAB1dFcLc8OuuJVZVpLTH9OerOrhdUbKCp5y++Bve3EuzRmOQmGRLgA6Eg6k246Ecav+zdtT0TU4f7kXjcqcYrTTi4y92SKiJLV1yRzjY5enCLLOk0mwryhLyAC5NgKR4Qqy3hFTNvFEOGZu4ae+1QuvFFqNnUf0GV3nW+qNbruPhTfUrwSehl2Y5iN40U2UFu0aD30srhdhsbOT6sTBvIhNmUqOvjbvpI3C8CzspJbMNobwhGyqM1uJvpSyr4eEJRtHKOZPAzFvP7SadjX+6kVx5Q+Vj4Zb3EihlOh1FTfEslPDhLDKXaW0BG2Uekw43Og7KrznpeC5SouayyENryHUKtuwEgd5vUPP3wWFaxJ0e2Iyl2BDcLAX8RU6qxwV3ay1bdCTLvJGsfNwK6lvzjkAE9gsdBTeauo/00vJbS7XHOI8ZDxtEgZeg2UAg9RBp6eSGSxswnwS2Ekesbean2WqRJEU9t0IGGFP0oh1sRLhBakcBVN5M/t3EspChiNLnXtqpWk4mjbRjJami6j5Pton2Rfrm+V6wZe0FnH9T/AAafo5eCpWGXC4v8Hlb0gyq4BuPSAIIJ+sDWvaXSrQjUg9mUrmisNNbo07oV9bh1jh49Vaalkx3HB0GnCHCaBrZwsKModhs4I87KntMB5nWqd/WVG3nUfZMns6LqVow8s1m3ttCCOyW5xtEHV+sewfG1eecI4XK9ruUvhW7+p2PEbpWtNJdX0MLHCynnFYh73zA63PE16HOzpTp8uSTXg5KNzOM9Se5ocBvOSMmIGvDOBofrDo+HdXI33s/OjLm23bfHdfY6Sy4vTqLl19s7Z7EbcbYmTbcbD0oys0yNxGqlSt+wyDwIrTtrt16HvfEtmJXteTU2+F9Ge4UowKACgAoA+bsRsuU47ETSApGZ52znXNeRgMntE30rWoxezMy4qRaaJs5zAaZVHqr1dp62PSat6TNc98Io9oYh5pY4YQc1ljAGhZr34n6wHhVGvWVOLlJ4SNOhSTx3ZcJyb7RbU82CfamufGwNYj9obPy/wXfRz+h1uTnaKi6mM9izEH3gUR9obPPV/gPST8IrpsTjsEwXEK4HVJqG68rgkHwNa1tfU66zSkmVatqujWC2wGPWVcy+IPEHqNasJqayjHqU5U5YZKvTyMQ3ZTJwU1hodCbg8xeBn8GFGlCamLRiFCHUA3HZfiB31BC2jCq6ker6liVy50lTl23QuR7CrTeCtFZZmtl4LEbQnZISMwUvZmKqFBA6uPpDorDvuIQto66rePob1C3/AExQ7t7dzFYDm3lKjOSFyOW1ABIa6jr7aisuJ0rtvlN7eR9a30rEl1F7UxBfD36wpPmL1sVJZgZdGCjWwaHk13ZweLhd5kLSRyZT6bAZSqsuikX+lx6q4zjfEbm1qqNN4TWTet6MJxyy15Q91cNDgXeCBEdGQ5lBvYsFYE31HpX8KrcF4lcVrrRVllNMdcUYqGUjPclewosTLM08YkSNFADajMxJv3gKfOr/ALQXtS3hCNJ4b/wR2tOMm8os+VPdmCCCKbDxLHZ8j5Ba4YEqT3FbfaqDgHEKtacoVZZ2yh1zSjFJxRTclWzVmxpZ1DLFGWsRcZiQq8ezN5Vb9oLmVK3Sg8NsZbQTmX/K3goIoYRFDGskkh1RArFQpuPRGurJVH2drVqkpupNuKXd9yW6SilhGAw+PlhUDKct/pKR22v5111O4XSLyZdW1jN6pC9j41Pw2GSWyoJUL5tQFuL5uy2tVb/XUoTUOrWxNbpQwn0R6nvLvfgDhJ4knRi8TqqorG7FSF1C2Gttb1x9hwy+jcQqTi8J75Zo1KtPS0jyHZUSvPCj6q8satxHos4Vhfo0JrsribhRlKPVJlGCTaR6jvhuTgoMHPLFEVdFBU845scwHAtbprk+F8Xuq1zCnOWz+hdq0IRi2jzTZmPEejA2J6Oiu3hPSZFalr3WxMj3kkRiIlBDaEMLhh3CiVbG4yFsv1dREO8Ein01HdqD76dC6zv1Q2dlHG2zNBhMasi5lOnvB6jVuM1JZRn1KbpvDMzvOPT+yfvqnX+I0bP4D6GwrXRD1qp9wryKqsTl92dKuiPGN+NnTTbWnTDozvZHstr2EaAtr1EjzrvuF3FOhYU5VJYRmV6blVaRXzNtCBljdJAzg5UZMxIHEqADfo861afEKU46ozTRWnapPeJH/GmIiP5VGF+h0KX7rgVPSu1L4Wn9mQ1LOGOmDs205p3EcCtdtAF1dj08OFLXu1CLlJ4SG0LNRe6yy5j5M8ey5mMKnjlaVs39lWW/jXPz9orSMsZb+uDSVnLHRFWWxWz50GIQixJAJurLwJRgT1/MVdlVp8Qt3GnLZjKK9PWVRx3Rc/hRnfnW+lw7F6AK1bC1hbUlCH/0yL64nWquUiTarxQ3GcTELE9QJps1sySm/eRM5CA7YuUZjzccJbLpYOzqAR1aB9BWBXowUtS6nTUqktOjOx7lUQ87QAUAcoA8C3x2i8WMOBsOailQKT6xVlBQHuD28K1qNTVgy69vFRkxvFaLV6XQyodSn2bC0O1IFcWYTwX+0VP8QrC4os21T7M3bbrE98rzGKy0jbbweebI5T1ecRTwc2GfIHVswBJyjMCBYX6ReuluvZ6UKPMpSztnD2KkLpOWGjb7X2ZHiImhlXMrDxB6GXqI6KwrS6nb1VUg8FmcFNYZ8/O0mFllj+kjGM6aXBsGA+HfXp9Cvqpqce6MKrQjN6ZFpDsjabrziwz5TqNAunYpsT5VXlxa3jLS6qyOVksfAR8PtqSNik6m44gqVdT1EGtGldalnOV9CrVsl+nZnPxtiJmywIx6bIpdrdZ0PwplW7Ud5NJfV4HU7KH3JEGx9pSqXWKbKCb3snDjoxBPlVKpxa3hJRlUWX+/9izGzWNoFdBtDES2iQM7NwCrd28hVqpc6IZm8L6kStoN5SN3yYbvYnD4t3nhaNWhZQTa1y6EDQmxsD5VyPHr63r0FGnNNpmpbU5RlmSJvLSP+Xw5/wCsR5xt8qj9mH/uVF9F/cW86JmGgXNh1B6Rb7q7rGYHPy2rMveRzG5cVLCf6SO/2o2+Tt5VyPtNR1UY1PDx+Tcs5+9g9K3qwfPYPExji0T27wCV94Fcxw2ry7uEvqXK0cwaM3yP4TLgWk6ZpWb7KgIB5q3nWj7R1dd3p+VY/wAkVosQz5NDvhsz8Jwc0QHpFCy/WX0l94FUeFXHIu4S7Zw/3JK0dUGjJci2BtDNOR+ccIp61QEkj7UhH2a1vaavmrGkuyz+SGzj7rYnerH5tuYKPoiy/tSFrj9kR+dSWNHRwmpPvL/AlWWayRuNubIjxUfNTAlAyvYG1ypuB3Vz9peVbeeqm92sFmdOMlhmA5RsHhgcFDEsagzZGWPKCEJVTfL38TXR8Hq3OitUqN5xlZ8/uVbhRzFLyXO2twsDHhp2SEh0ikZTzjmxVSQbFrHUVRtONXdS4hGUtm12RJO3got4M5uAmzOahOIKfhRl9HMWvmz/AJLQeiPo2v01p8XfEOZPlZ5eN/xuQ2/Kws9T0jeGeFMPI2JAaED0wVLXBIFrdOpFcrZU6066jQeJduxcqOKjmXQ8m3omwGJ5mHZsIWZ5QCRGUuCCoBPVcg9lia7SxjeWynUvJ5il5yUKjpyxGBsMVh4tjYVWgh52dyEz5SSzWuWYgXVBY2A7O01iUqlTitd8yemC7ZwWJRVCOyyx3Yrja+FcYzD5HVsoYKQfVBDxltRa9iNRpTbmT4Zcx5NTMX2zkWK50feW55bs4NBiHifirNGerMpIv7j513ttV1JSXRrJi3lPMXnsN7zesPqmn1uoy02gz6C2cfyUf1E/uivJK/8AFl92dLHoYvDLbeGX9bC3/wAP5Vv13ng8P+RWj/Hf2LbfLe5cAYrxGTnM3BgCoW17XBufSGmnDjVPhnCpXsJYljH9R9WqoNbdSyxGHgx+FAYB4pVDKekXFww9lhVSlVrWVxs8NPckajUiZTkp2CIRPK2sglkgB6QsZytbquw/sitf2gvZVJRprphP8kFrT05bKDeHf7Ex49xG9oYZMhjsLOFNnzEi9yQbWOmnjp23BLedok170lnPjPQhncSU/oQN/d8kxwjRISgjYsHcjMbixWwvYcDx6BVrhPCpWWpylnIyvWVToN7HBESDpNvedK6ek/dMGvh1Hg0O1dkGFA+e+oBFunsohUy8DJ09KyVe0ZLQyH9RvhT6m0WNoLNRI0XIBhv/AMyT/wBFB4Z2PxWsS4fQ6Gkepx7UhZ+bWVC+oygi9xxHaeyoXCSWWth6qRb0p7kymjztABQB4FyzQ83tQP7UUUniCyn+4KvW790q145yjuIS4rXe6OeWzM3DIfxhAWJJE8GpPQHQD3D3VjcRX+zUX8r/ALG5avKj9z6DryyLw0zePKtkcms5xXOTsiRrLzgCnMzgPmUcLKDpc6njp01191x+jyOXSWW1j7bFGFtLVlnqOImVFZ3YKqglmOgAHEk1yVKnKpJQhu2XW0llnn25WzI8Zi8TtF0uhlIgVh0gC8hHXa1uok9ldJxW6na0Kdmnvj3n/gq0YKcnNittYrbJxhMETLAjgKt4ssiA6sxZs2uvC1tKKFLhatsTknNrrvlMJOtr26HeV7YyvBHOoAkSRYyfaRzYA9dnyW7zR7PXjhOVJvbDa/YLqnlJ9y3xjw7HwF448xXKvUZJD9J26tCewCwqlSjV4rd4nLC3f2X0HycaNPYk7n7dbG4QzOqq13QhbkadV9eBFRX1mrS7VOLz0Y6nU1wyUnJFsxEwZxFhzkrOCekIhKhR1C6k+NXePV51LpUeyx/UjtYKMNQzuRvtNjca8bBViMbOigektmUC7X1NmN6fxXhFG0tYzjvLKTEo15Tm0L5Zl/5SE/8AXH+FJS+zH8af2/yF58KMVsGHnEjTrNu4X1Nd/T+E52t/EYjYWLWDayMuic8V+zJdP4wfCsXjFHm2tSP0z+DUtJ7xZ7uw6PD515rCWmSl4NlrKM1j8QmytnrYZhDkQDgWLPZj36sa1KNKXEruTffLIZNUoGjhkDKGU3VgCD1gi49xrMadOWPDJs5RG2Ts2PDxiKIWQFiB2sxc+9jUlxXlXnrn1GxiorCPHpMZzu3Q/R+FKo7ktGP7t67mVLlcK0fymdqzWz9T0TlNcjZsxBI1jGhtoZFBFczwFKV5HPhlu6/hniOziFljPC0iHyYV3lxvRmvo/wCxnx2aPoza6ZoJh1xyDzQivM7R4uIP+ZGrNe6z522I4E+HY8BNCT3c4pNelXaboT/4v+xlU/iR7tv3EW2figBc82TYa+qQ3wFefcHkoXkG/Jp11mmzx/k+kVdo4YsdMzAH9ZkZU95A8a7TjUZOymomfb/xEeyb27Vmw0HOwQ88QwDLropvdrKCTY2864rhlrTuKuipPT4NCtNxWUjHDf7aDRNMNn/k19ZjnsOm+tiRbiRoOmtt8EstfLdbd9iv6ipjOkwP4S2JxTzEBS7l2C3sL9AvXW2tHlRjTj0RmXM/dbfcRvLxH1TU9bqRWnwP7n0Js9bRRjqRB/ZFeSVt6kvuzpI9DGsLbwg+1hPv/lrdlvwZfSRWz/5H7FPy18cL3TfwVe9mPgqfdEV51RqOTGUnZsN/omRfKRrVjcdjpvZ/t/YsWzzTQbnbQTnsbhtA8eJkkA60kOa46/SJv3jrpeK0JKFKt2cUvxsFGay4/UosfyaGXHPK0iiCRzIygHnNTdkHQATf0uo8L1o0/aFQtVTUXrSx9PuRO1zPPYznKZHg45EhwkSLItzKyXsNLLHbhfpPhWrwR3U6bqV28PomQXHLTxFFI20DFGiAXa1zfo6hXSczTFIylQVSbk+gqbeWdggkAIQWGhF++54/Ko43CzsyWVpBon7SxobCsw+lYf2gCPjVipPNPJToU3Gvh9jZ8kmOXD7Omc6tLOwRb2JCxoCSfoqCSSf9BWa4OpPY1pVFThv3NDsjZEz8z+TKIpRs7EDRSGuq3zXNukDjrUtWtBJpMrUqE3JNo3tZxphQAUAeL8vuHtNhZPajkQ/ZZSP75q1bvZkNXqiow75o0PWqn3VtR3SObqLE2jN4g2xkZ6pIj5MPlWXfr/bmvo/7GxZv3Y/c+humvKO50Jgt1d+ZJ8c+FmVAM0gjKgg3Qn0Tcm91Vj0erXQ8S4NChaxrU2+2c/UrUq7lPSyx3/3blxkP5KZlKDMIv6OQjUA21zdR1HDTpqHg3EKdtUSnFb9+6FuKUpx2ZA5H8cjYMxA+nE7Zh05XOZW7vWH2ak9oqMlc8ztJLD7DbSScMDe8X45GJdcKQYGIKNaKyiwuHz+lob9f3VLaPhPITqr3kt+ok+dq93oZHfbHbRiIgxc6yBssgCZcpytdSbKGFmHTxt01tcOoWVaDqW8MdVuV6sqieJM9H3hwQ2ls/wDIsLyBJIyeGYWOU24dKnqrmLKv/p963U7ZTLk482nsc3C2LLhMGYp8ocu72U3sDawJta+nRRxK7p3V4qlPpt1ClBwhh/UpOR7aith3wxIzxOzBeko5vcdzZge8ddW/aG3lCvGuujS/ZoZazzBxJe6u5BweNknEqmNldY0sc9mZW16NLAaceymX/FldWsaai8prL7bBTo6Jt5I/LMf+UhHTz4/wpKm9mE+fP7f5Eu/hRkd2Bkw7S9Niid7XufK/nXfU/hOer/GzPbajKurDjxB7QdD8Kgrw1ZT7lm1nmP2PcsBvVhJIkc4iFSyqSrSKGUkahgTcEG9eZVuG3Majiqb2fg341YNLcxXKxvBDLDDDDKkl5C75GDABRZQSOFy9/smug9nrGpSnOpUi1thZKl1UTSSZY7h74YZMFFHiJ0jkjulmvcqCchGmoylR4GqfFeE15XUpUoNxe+3nuS0a8VBKTLrEb94FVYriUZgCQAGJJtoBp11To8Fu3UjqhhZ3HyuKeNmeMbvYsJi4JZDYCVHcno9K7H31297Rc7aVOHXGEZ0HiabPSuUDenCT4GWKGdXdjHZVvraRWPRbgDXMcG4bc0LpTqRwty5cVoShhM8mU2serXyrsKkdUGvKKSe57Xj+UTABGAlZiVIssb9I4XIA6a4WjwK85qk4pJPu15NCVzDTg8SjQ24HS17V3jWdsGa5YPT9icqiCNVxUMjOoALx5SGsLZirFbHuJrkrn2bm6jlRkt3nDyv7F6F2sYaMTvVtOKfEmXCxmFLLZbBWzgkmSyEhTw4HoroLG2qUqHKrS1P/AAVqsk5ZWxrtkcqrogXEQ84w0zowUt2sCLX7qxLj2ZjKeqlPC8YLELvC3RWbz8oU+LQxRpzUbaNZszuOlSbCw6wOPXV3h/AqVtLXJ6pf0RFVuXJY6Ir9iYHKCTxPu7K6ajHG5iXVVSeIlfvJGc46itvjf41DcJ5ZZs8aD0JeViEAAYaXQW1Za4p+zNRvPMX4ZsK8WOhldsb7yPjVxcEYjZI+bAf07jW5Nre17q2LfhEIWvpqr1LOfBBOu9etFZt7b2JxpQz2PN3yhVygXtfv4Crtnw+japqkupFUrOfxMl7F30xeFhEEOQKCxF0u12Nz02436Kr3PB7a5qurUTz9x8bicY4TK04vEPOcQGYSs2Ysvom56rW8quq1p8rlacx8Mi52JZzuWM239pSAq081jpocvvWx99QQ4XawlqjTWR7uZfMI2bu+zqzZgZFObm7G5HS1+k9laUKexSq1+yK/HvlmRiNAVPflNyPdUVxByi4rusEltjCNVv1vxDjcOsUcUiFZFcl8trBWWwysfaFYPC+FVbSq6k5pprHf/Jfr1ozSSRR7P2fJPCsSaXbMxPBV1JJrpMNxwZTko1XL6HrfJ3u1DzKSLZ4gTk/XZWIZ27AwNl8T0VVuK2PciWqFFyfMn+x6DVEvHaACgAoA8w5ecLfC4eT2Jip7mQ/egqxb9WiKr0MXuyvOxIo45Gt3g6VZu7z09GE38yTM+ja8+vOH0bRmtrkrMHtwyt4g3t7qdcx1xaXdf3FtXiO/Y9Ik5WsP9HDzHvKD4Ma4yPsxVzlzX9TY9ZHwec7O2vzeOXE2NhMZSo45WYllB6TlYiumubXm2rod9OCnCeJ6j0p+VfCdEOIPhGP/AHK5WPs1c/Mv6lx3cfB5rHtl4sVJiMIWjzO7KNNFZr5HGoI14dldVOzhWoKlWWdkUuZplqRfycpuOYZV5pT7Soc3gGYj3Vnx9nbOMtWG/wByV3cyhbBz4h2klZizaln1JPR3CtulRjTjogsJdirOsm92SNn7Ux2FBSGSRFN9AAy3PEi4NjVavw63ry1VIJskhXaXusF3j2goYc/N6Zu19SSRY2JF10A0Fqa+G2rkpctZXQV3Dw/eI2z9lTejJDIqyA6APkkHaCbD31dnQU44kk14ZX58U9mO49McjiSVpxIAQHLnMAeIDA6DuNRKzpxjo0LHjA/1Kz1GfxbPNGZi+cBgpzMWcX4cejxqWnQUV7qS+yGTuF5NPi1ESxQD6C5m+s2vwAq5HYzqjcnkYxewzKt5CIk4hm4/ZHE02cVIdRk4FBiNjgNZJC46+bt7i1QumWvUJ9gj2PrxJHdb7zTuUxHcoW2xO00cljVdIBsTtNHJYer+g4+xRbS4/wB9NDpCK7Y2uw+smjksV3f0JcmxwVA6uFOdHYiV1vkjrsTrJpFRJPVvsixw+ywotanwpprKIKtaWcPqMTbGU/R8qR0ULG6kheH2Qq8BSqiJK5bFSbIU8VFLyUIrmS7juH2YF4C1OjSSGyruRYxxWqVLBBkiY3BB9CL0ycFIkp1XHoQPxMvs1HySf1UvI9DspRwAoVFDJXMmSVwIp6pIjdZnDgBS8tBzWx3C4Zcw7NaRwSHRk2y0XDJTMIl1MgbSXI6shswHEUqSEbyR8fg1xaFkAEy6untdbr29YpkoqSwPhNxYzNu6rfg4jQAshaQm9uNrtc6U101kcq0mRN5NqrCn4PhzZSLyOPWbo06hxptSWnZElCGp6me8bi7OOH2fhomFmWJSw6mb02HmxrJm8yZrxWEXpNuNNFAGgDtABQBh+WWAtsuQj6EkT+GcKf71TUH75HUWYnnPJmQzhfZD/db41T9opf8AhLHzITh0cXef5Re9uxwJ2FvRb017L+sPO/mKvcFuVd2kW+q2f7FHiEZW1w8dHuUS7HTq+NanKS3KfqpPoPNsH0blLDrOnl11X51BzUIvL+m5ZULiMeZJYj5ewwNiL1e81Y5BXd2x+PZAHAU7kjJXDl1FLgrHqNLy0JzmWuDnA0ceI++nctDeaT/wNG1FiKZpQ/WwOzUPECjQhdTImI2Mv0fKnJJEe76EeOaaP0FJYH6BGYHwND+gqb7lzsrDJc85GsRYekqtoQDcFl+jqBrcU17LYesPdjGNVwzNAisxJzNfNID9UgZfAeNLkQqGYsfyhJbpzcffT0kQyyPLGtOSRG5McVB1U7AmTuQUgoZBQAFBSgGQUmUGGdK0oj2Htm4PnZVUDTi3cP8AYHjWTxm8Vrayl3eyNHhdvz7iKfRbjeK/OyDqdh7zVvh7zbU/+KK95/Hn92JIq2VmAFAI7QKFABQAUAcy0CY3OigUKAEt2UCJlnsswrEwlUZtb3FyerKbVXnlst08JEdAv6Nv3n8tKBDxOIhvZonJGn5z+WlG5DZzxNIOahcMNc3OWC9pOXhSZHNMutoyo0dkUvdc2VTlLqCb5dNRe5tpxvTVlPcds8YKfdLY8O0JXEWEZTFYtJK9lDX9FNASW4m1uA14i9arWhHqi7ToVcbM9O/Fm0P04/ef/BVfm0Pl/wDfyP5Vx83/AL+CDtXZ+KCjn2Msd9QpL2PQWURrcceu2neJKdSi3ssEdSnWS955Ljc+F1je4KoW/JqwIsLDMQDwBPR2E9NV7lxcvdLNqpKPvGgquWiFi9oLH6yvbrCkjzFQVriNL4k/wS06Ln0x+Sr2vi4MTh5YXDZZUZDoNLi1xrxBsfCqH+t28HtkllZVMYZ5vuVuhPg5mkkkiZShWyZr3uLH0lAHA+dU+K8YpXdHlwTW+dx1rZypT1y8YNRtPZSTlC9/QvaxtcHoPZoKz7DitayjJUu/kkurCnctOfYg7R/BsIl8oDH1RxdvPW3bVy2lxDidXDk9PfskQzdrYx1ad/6mTmxbzNmbQdAHAf7667ywsKdrDTD933ZzF7fVLmWZPbx4Fha0CidoEEPGDQKMvGRSCpnEmZTdSRSNZHJlrgTNKhYJcDpvx67Com0tidJtHGtwdrn2ENz4twHvoEO5mt6ICDs9Y97HX4UMUiczljcj1pTlv+qupPiSB4Gky0hdmJx0RYpKtwx9FrG3pr0+IIPnSoYzrYt+EqiQfrCzeDDWnYQxT8oMPh45GCxuyMT6r6jtsR94o1YHaE+g7tLAmBlBbMGvbo4cemljNMbOk49BjnR1jzFP1IjcZeDnPr7S+YpNS8iqnN9hJxSe2v7Qo1x8i8ufgQNpxqdWRl6RmHu10NUbyk6qzTlpkuj/AOy7Z1HTeJw1R7r/AKNBgdmQ4lM+Hl04EaMAeo63B8a5p+0FzZ1OXcw1Y7rY2J8IoV466Dx9GWu72yTDnLkFmIAtf1R3jpJPkKx+OcWjfSjo2ivPkt8NsXbRerqzMY/DyCaUmN7GRyDkYgjMbEWFdpYX9t6eEeYs4Xf6HO3NnXdWTUX1ZBlxqL6xy94I+IrQV3RfSS/KK3o6/wAr/A0dsQ/pF9/yqTmw8iemrfKJ/HcH6QeTfKjmw8h6Wr4OfjyD2/7LfKjnQF9JV8Cfx9B7R/ZPypOdAPSVfAk7wQe0f2TRz4B6SqcO8MPW37NHPgO9HVEneOH9f9n/AFpPUQF9HU+hM2dtDnjaOOQjpYgBR3ktTlVT6DJW0ordov4MKF7T1/KhyyJCOFuLMQpo4jY7EiMWHrHh2dppyGNlHDE0jZV48STwA6STRLAsV5IG3dvrCDBhxcf0kh+k3V3dlVp1cbIuU6GpZkabZO7OIxr4NoZBEsMeaWQ8QGbRVX6ROVuwWqOvW0YZJb0lPMX0N3gZW2fKY5ADFIS2ZV4ngZBbpsBmXxHVUM4xrx1R6olhKVCWmXQ2McgYAgggi4I4EdYqjjBeTT6CqBQoA7QBygCLPs6NuKi/WNDVKvw+hW6x38olhXnHoyj2lgxGQAb314cK5fiNlG2mknnJo0KzqJ5IdZxMeW75bPxqYpigkmR/SRljLlR+jOUG1vgR216FwO9pzt1GGItbNf5OevbT/czPcqki2ieGHxH/AOu3+Str1D8lH0lP5R1cDtQ8MPif3Df5ab6l+R3pIfKLGyNrHhh8T+6t91Hqf5hfSw+UWNgbXP8AV8T+yBSep/mE9LD5Tq7sbYP9XxHmo++kdz/MO9ND5R/Dbr7WXjhJWH6zJfwOanRu0urGys4vosGgwWztowwsDhXVeOuVit+JGRiT5VIrilN9SvO3qwWyyZ+NCp6jfXrq0knuUnJ5wS1x76J61zYddIxY5JcmITnMhOkYCDq09Y+ZNIlke3gdjW90FrPqp/XGq+eo8aToKnkcgIZbEA9hoEbwRJdgw5g6LzbjUMhy28OHupuhdSRVpdHuQNs7uyzkFsQWtwDrf3qR8KZKDfckp1lHsQ8NuC7etiYU+sJPiEqGUJx7FmNeD7lrh+Sl39XHYU9gzX8tKhdRrrFk60y6SROHIpMf63D4Rsf4qZz14H8rIsciEvTjY/3Df+Wk9QvAvJRM2Vyay4CRZVx41IDRiA2kXpBvMbdjW091YnGq9Hk4qRy+3nJctKclL3TU1xf1NbBY4PZRkXNmAvw0v2a6jqrZsuEOtBVHLCfgqVbnS8YKjae4cs/rY+RF9mKNVHmWLe+uitrKhQ6Ry/qU6lepLbJSjkWg6cXOfsp8q0fUNdirykODkWwvTicR/wDz/wAlHqX4DlIcXkYwfTPifOP/AMdHqJeA5aHE5G8D0y4k/bj+6OjnyDlIRNyXbLj/ADkso75lB8gtKqlWXRDZKnHqysxe6WyE0RcRIeyUgeZA9wqxCnWfXYrzuKS6blWd28IGzJCQB0NIz+dzY+VWoUsdXkqTuZS6bFmiAAAAADgBwqVbEHU6TQJsV2M2kBomp6+gfOnYGORBwuzJcQCykWva5PE9lI2kOUWy+3Y2CcTJzSArh42/LycDIw15tf8Aeg16qrXFdQjjuW7ag6j+h6Lgd1MFC2eLCwK3tCNc3mResqU5PqzWUUiu3O/PYr6w/wAaerV18MfsU7T4pfc0G0MEkyFHFwfAgjgynoIqrCbg8otzgprDMph8VNgnaGwkW2ZQWyixJAZSActyCCtuOo4mrrhGuta2ZRVSdCWh7o1GydoCePOAV1KlTxVhxHb0G/URVOpBweGXac1OOUTaYSBQAUAFAGbxzmXEFF6NO63E++uVvKc7u8cI9FsadL/ao6n3Ln8ATIEI0Hnfrrd/0+i6SpNbLuUedNS1JlJicLLh35yO7oPWA426QR099ZcLKrZVNcN49/sXo1adeOiWzNBhcQsih1N1YXBrehJTWpGdODg9LHqeNOUAFABQAUAFAFXtbd7D4i/Oxgt7Q0cfaGvnUtOvOn8LIalvTqfEjzfEburDPI0TswiLBQ9r5gOJItoCdNOitSnVcopvuZVSkoyaj2KGfY2IiAeWJwrekGtdSDrfMLgVLTqweyZBUozj1RDS+dcpsbix8akkhkGX+24DBaRSDmbVSNL8SV7ONRxeSWccDEO1h9JSO43qTSR6ySmNjP0rd+lNwxdSJCsDwIPdRgMnSKQUcinZfVZl7iR8Ka4RfVDlJroyQNuYheEz+Jv8b1BVp0oRcnEsUalWclFSGMdvLK1rHO4FszcB3AWvXOx4NK8q82vsu0TZq8Rp28OXS3fdgu9M/oiRYigOuVCGt0kHN91Wb3gVKpb6KSw10KtvxOaqZnui7beiSHKIwjIwuCb38LEaaiq3AKGujKnPZxZZ4pVdKUZR3TQ4N85f0cf9r/NW96GHky/Xz8HDvlP0JH5N/moVlDyw9dPwMvvbiD7A7l+Zpys4Ia72o/BHk3ixJ/pSO4KPup6taS7Ebuqj7kObaEretI572PzqRUoLokRupN9WyNUmBgUAxqXEKvFhS4G6kQ5tqD6Iv2nQfOnKI1zIE+JZ/WOnV0U5IjbbGCKJdBYm43O3YxRU84RDEdRmW8hJ6QLjL3nyrOrXUU8R3NOhazksy2PRMDhFiRY0FlUefWT1knUms6UnJ5ZpxiorCHJ5gilmICqCSTwAGpNNSbeEK2kssye6OJUTyg3Bm1S442eVyOw5XBse3qNXrqL0r6FC0klKX1NhVE0Cp2xsQTsGDlHAy3ABBW97EHqJNj2mp6Nd09sZRBWoKpvnDJWy9nrBHkUk6kknizHiTbT/AOqjqTc5ZZJTgoRwiZTB4UAFACXNgTx0pG8IFuV+xsBzaln/ADjnM/ZfXKOwVVtbflJt/E92T163MeF0XQsatkAWoARFCq3ygC5ubcL9JpFFLoK231HKUQKACgAoAKACgAoAqsZu/DI5dlNz6wDEK/1gDr9/TUsa81HSiGVCDlqZZhBa1tOFui3VUXfJLjbBTbT3Twk/rwqD7Seg3mtr+NTQuKkejIZ21OfVGb2nycZtY8S+nBZRmA7Ay2t5VZhfNfEitOx+V/kz2N3IxkfCMSDrjYH3Gx91W4XlJ98FKdlVj03KPFYOSM2kR0P6ykfEVYjOMujKsqco9UMg07A0cTEuODHz+dGELljybRkHSD3j5UmlCqTFNtJjxUUjghdbR2PHgfQ9/wDpRoF1jj7QQj1T7vnSOIRmIi2ioAX0rA6acOscaqQtFCs6sf1LctzunOgqb7PYlLtNO3yq3pKmrB38Zp2+VGkNYk7VTqbyHzo0hrENtYdCnxpdIaxttrHoUeJ/0o0BzBp9pOeFh3D50ulDXNsYfEMeLHzpdhMsbpUNHcLhXkOWNGc9Sgn4cKbKcY9WOjCUuiNRsrcDESWMpEK9vpP4AaDxNUql9CPw7l6nw+pLeWxuNh7qYfDWKrmf231bw6F8BVCrcTqdTSpW1OmtkXlQFg7QBG2hhBLG8ZJAdSpI4i/SKdCWmWRs4a46Sl2Xu+6Sq8jqQhJUKD6RsVu1+GjHQX76sVbjVHSl1KtG20S1NmiqqXDtABQAUAFABQAUAFABQAUAFABQAUAFABQAUAFABQAUAFABQAUAFACXQHQgEdutCeBGk+qKvF7t4WT1sPHfrC5T5rY1LGvUj0kQytqUusSnxPJ7hW9UyR/Va4/tA1PG+qrruQOwpdtisn5NPYxB7mjv7ww+FSriHmJDLh3iRXT8nWJHqvE3iy/wmplfw7pkL4dU7NEGXcjGr/RBvquv3kVIr2k+5G7GsuxFk3Vxg44d/Cx+Bp3qqXkY7Ssv0kZ9gYoccPN+7b5U7n0/mQ309X5WN/ifEfoJv3b/ACpedT+ZDeTU+V/gPxTP+gm/dv8AKjnU/mQcmp8r/Atdi4k8MPN+7b5Uc+n8yF5FX5WPx7s4s8MNL4rb4031NL5hytar/SSody8a39Db6zKPvpkryku49WVZ9ixw/J1iT67xJ4sx9y1FK/guiJocOqfqaRa4Xk0QfnMQx7EUL7yT8KhlxCXZE8eHJdZF3gdysHHrzWc9chLe4+j7qrzu6su5YhZ0Y9i9ggVBZFCjqUAD3VA231LKSXQdpBQoAKACgAoA5QB2gAoAKACgAoAKACgAoAKACgAoAKACgAoAKACgAoAKACgAoAKACgAoAKACgAoAKACgDlAHQKQApQCgAoAKACgDlAAKAO0AFABQAUAFABQAUAFABQAUAFABQAUAFA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IN"/>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366" y="0"/>
            <a:ext cx="9161366" cy="6858000"/>
          </a:xfrm>
          <a:prstGeom prst="rect">
            <a:avLst/>
          </a:prstGeom>
          <a:noFill/>
        </p:spPr>
      </p:pic>
      <p:graphicFrame>
        <p:nvGraphicFramePr>
          <p:cNvPr id="3" name="Diagram 2"/>
          <p:cNvGraphicFramePr/>
          <p:nvPr/>
        </p:nvGraphicFramePr>
        <p:xfrm>
          <a:off x="107504" y="620688"/>
          <a:ext cx="9036496"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827584" y="116632"/>
            <a:ext cx="6552728" cy="461665"/>
          </a:xfrm>
          <a:prstGeom prst="rect">
            <a:avLst/>
          </a:prstGeom>
        </p:spPr>
        <p:txBody>
          <a:bodyPr wrap="square">
            <a:spAutoFit/>
          </a:bodyPr>
          <a:lstStyle/>
          <a:p>
            <a:r>
              <a:rPr lang="en-US" sz="2400" dirty="0" smtClean="0">
                <a:latin typeface="Comic Sans MS" pitchFamily="66" charset="0"/>
              </a:rPr>
              <a:t>AN  EFFECTIVE TEACHING SEQUENCE</a:t>
            </a:r>
            <a:endParaRPr lang="en-IN" sz="2400" dirty="0" smtClean="0">
              <a:latin typeface="Comic Sans MS" pitchFamily="66"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TextBox 2"/>
          <p:cNvSpPr txBox="1"/>
          <p:nvPr/>
        </p:nvSpPr>
        <p:spPr>
          <a:xfrm>
            <a:off x="1483126" y="1648730"/>
            <a:ext cx="5929354" cy="1446550"/>
          </a:xfrm>
          <a:prstGeom prst="rect">
            <a:avLst/>
          </a:prstGeom>
          <a:noFill/>
        </p:spPr>
        <p:txBody>
          <a:bodyPr wrap="square" rtlCol="0">
            <a:spAutoFit/>
          </a:bodyPr>
          <a:lstStyle/>
          <a:p>
            <a:pPr algn="ctr"/>
            <a:r>
              <a:rPr lang="en-US" sz="8800" dirty="0" smtClean="0"/>
              <a:t>THANK YOU</a:t>
            </a:r>
            <a:endParaRPr lang="en-IN" sz="8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4" name="Title 1"/>
          <p:cNvSpPr txBox="1">
            <a:spLocks/>
          </p:cNvSpPr>
          <p:nvPr/>
        </p:nvSpPr>
        <p:spPr>
          <a:xfrm>
            <a:off x="323528" y="44624"/>
            <a:ext cx="8229600" cy="86409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IN" sz="6000" b="1" i="0" u="none" strike="noStrike" kern="1200" cap="none" spc="0" normalizeH="0" baseline="0" noProof="0" dirty="0">
              <a:ln>
                <a:noFill/>
              </a:ln>
              <a:solidFill>
                <a:schemeClr val="tx2">
                  <a:lumMod val="60000"/>
                  <a:lumOff val="40000"/>
                </a:schemeClr>
              </a:solidFill>
              <a:effectLst/>
              <a:uLnTx/>
              <a:uFillTx/>
              <a:latin typeface="Bradley Hand ITC" pitchFamily="66" charset="0"/>
              <a:ea typeface="+mj-ea"/>
              <a:cs typeface="+mj-cs"/>
            </a:endParaRPr>
          </a:p>
        </p:txBody>
      </p:sp>
      <p:sp>
        <p:nvSpPr>
          <p:cNvPr id="5" name="Content Placeholder 2"/>
          <p:cNvSpPr txBox="1">
            <a:spLocks/>
          </p:cNvSpPr>
          <p:nvPr/>
        </p:nvSpPr>
        <p:spPr>
          <a:xfrm>
            <a:off x="323528" y="620688"/>
            <a:ext cx="8640960" cy="3744416"/>
          </a:xfrm>
          <a:prstGeom prst="rect">
            <a:avLst/>
          </a:prstGeom>
        </p:spPr>
        <p:txBody>
          <a:bodyPr vert="horz" lIns="91440" tIns="45720" rIns="91440" bIns="45720" rtlCol="0">
            <a:noAutofit/>
          </a:bodyPr>
          <a:lstStyle/>
          <a:p>
            <a:pPr marR="0" lvl="0" indent="0" fontAlgn="auto">
              <a:lnSpc>
                <a:spcPct val="100000"/>
              </a:lnSpc>
              <a:spcBef>
                <a:spcPct val="20000"/>
              </a:spcBef>
              <a:spcAft>
                <a:spcPts val="0"/>
              </a:spcAft>
              <a:buClrTx/>
              <a:buSzTx/>
              <a:buFont typeface="Arial" pitchFamily="34" charset="0"/>
              <a:buNone/>
              <a:tabLst/>
              <a:defRPr/>
            </a:pPr>
            <a:r>
              <a:rPr lang="en-US" sz="2400" b="1" i="1" dirty="0" smtClean="0">
                <a:latin typeface="+mj-lt"/>
              </a:rPr>
              <a:t>Each activity has a clear purpose. The teacher sets the purpose at the beginning of each activity so that the children properly understand what they are learning and why they are learning. There are two ways which the teacher makes herself clear:</a:t>
            </a:r>
          </a:p>
          <a:p>
            <a:pPr marR="0" lvl="0" indent="0" fontAlgn="auto">
              <a:lnSpc>
                <a:spcPct val="100000"/>
              </a:lnSpc>
              <a:spcBef>
                <a:spcPct val="20000"/>
              </a:spcBef>
              <a:spcAft>
                <a:spcPts val="0"/>
              </a:spcAft>
              <a:buClrTx/>
              <a:buSzTx/>
              <a:buFont typeface="Arial" pitchFamily="34" charset="0"/>
              <a:buNone/>
              <a:tabLst/>
              <a:defRPr/>
            </a:pPr>
            <a:endParaRPr lang="en-US" sz="2400" b="1" i="1" dirty="0" smtClean="0">
              <a:latin typeface="+mj-lt"/>
            </a:endParaRPr>
          </a:p>
          <a:p>
            <a:pPr marR="0" lvl="0" indent="0" fontAlgn="auto">
              <a:lnSpc>
                <a:spcPct val="100000"/>
              </a:lnSpc>
              <a:spcBef>
                <a:spcPct val="20000"/>
              </a:spcBef>
              <a:spcAft>
                <a:spcPts val="0"/>
              </a:spcAft>
              <a:buClrTx/>
              <a:buSzTx/>
              <a:buFont typeface="Arial" pitchFamily="34" charset="0"/>
              <a:buNone/>
              <a:tabLst/>
              <a:defRPr/>
            </a:pPr>
            <a:r>
              <a:rPr lang="en-US" sz="2400" b="1" i="1" dirty="0" smtClean="0">
                <a:latin typeface="+mj-lt"/>
              </a:rPr>
              <a:t>MODELING: The teacher models a particular behaviour with a child or with another teacher. By acting out the teacher specifies the behaviour desired from the child.</a:t>
            </a:r>
          </a:p>
          <a:p>
            <a:pPr marR="0" lvl="0" indent="0" fontAlgn="auto">
              <a:lnSpc>
                <a:spcPct val="100000"/>
              </a:lnSpc>
              <a:spcBef>
                <a:spcPct val="20000"/>
              </a:spcBef>
              <a:spcAft>
                <a:spcPts val="0"/>
              </a:spcAft>
              <a:buClrTx/>
              <a:buSzTx/>
              <a:buFont typeface="Arial" pitchFamily="34" charset="0"/>
              <a:buNone/>
              <a:tabLst/>
              <a:defRPr/>
            </a:pPr>
            <a:endParaRPr lang="en-US" sz="2400" b="1" i="1" dirty="0" smtClean="0">
              <a:latin typeface="+mj-lt"/>
            </a:endParaRPr>
          </a:p>
          <a:p>
            <a:pPr marR="0" lvl="0" indent="0" fontAlgn="auto">
              <a:lnSpc>
                <a:spcPct val="100000"/>
              </a:lnSpc>
              <a:spcBef>
                <a:spcPct val="20000"/>
              </a:spcBef>
              <a:spcAft>
                <a:spcPts val="0"/>
              </a:spcAft>
              <a:buClrTx/>
              <a:buSzTx/>
              <a:buFont typeface="Arial" pitchFamily="34" charset="0"/>
              <a:buNone/>
              <a:tabLst/>
              <a:defRPr/>
            </a:pPr>
            <a:r>
              <a:rPr lang="en-US" sz="2400" b="1" i="1" dirty="0" smtClean="0">
                <a:latin typeface="+mj-lt"/>
              </a:rPr>
              <a:t>THINK OUT LOUD: The child understands that there is some thinking process going on. This helps in the comprehension and compositional activities. The teacher pretends to forget or intentionally writes wrong so that the children come out with correct answers. </a:t>
            </a:r>
            <a:endParaRPr lang="en-IN" sz="2400" b="1" i="1" dirty="0">
              <a:latin typeface="+mj-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6" name="Flowchart: Punched Tape 5"/>
          <p:cNvSpPr/>
          <p:nvPr/>
        </p:nvSpPr>
        <p:spPr>
          <a:xfrm>
            <a:off x="899592" y="1340768"/>
            <a:ext cx="7200800" cy="288032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8800" dirty="0" smtClean="0">
                <a:solidFill>
                  <a:srgbClr val="FFFF00"/>
                </a:solidFill>
                <a:latin typeface="Bradley Hand ITC" pitchFamily="66" charset="0"/>
                <a:cs typeface="Adobe Hebrew" pitchFamily="18" charset="-79"/>
              </a:rPr>
              <a:t> 5P - Factors</a:t>
            </a:r>
            <a:endParaRPr lang="en-IN" sz="8800" dirty="0">
              <a:solidFill>
                <a:srgbClr val="FFFF00"/>
              </a:solidFill>
              <a:latin typeface="Bradley Hand ITC" pitchFamily="66" charset="0"/>
              <a:cs typeface="Adobe Hebrew" pitchFamily="18" charset="-79"/>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7" name="Content Placeholder 2"/>
          <p:cNvSpPr txBox="1">
            <a:spLocks/>
          </p:cNvSpPr>
          <p:nvPr/>
        </p:nvSpPr>
        <p:spPr>
          <a:xfrm>
            <a:off x="323528" y="1196752"/>
            <a:ext cx="8229600" cy="3509744"/>
          </a:xfrm>
          <a:prstGeom prst="rect">
            <a:avLst/>
          </a:prstGeom>
        </p:spPr>
        <p:txBody>
          <a:bodyPr vert="horz" lIns="91440" tIns="45720" rIns="91440" bIns="45720" rtlCol="0">
            <a:normAutofit fontScale="92500" lnSpcReduction="10000"/>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smtClean="0">
                <a:ln>
                  <a:noFill/>
                </a:ln>
                <a:effectLst/>
                <a:uLnTx/>
                <a:uFillTx/>
                <a:latin typeface="+mn-lt"/>
                <a:ea typeface="+mn-ea"/>
                <a:cs typeface="+mn-cs"/>
              </a:rPr>
              <a:t>These are the 5 underlying principles that one needs to follow in classroom.</a:t>
            </a:r>
          </a:p>
          <a:p>
            <a:pPr marL="0" marR="0" lvl="0" indent="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effectLst/>
                <a:uLnTx/>
                <a:uFillTx/>
                <a:latin typeface="+mn-lt"/>
                <a:ea typeface="+mn-ea"/>
                <a:cs typeface="+mn-cs"/>
              </a:rPr>
              <a:t>PACE</a:t>
            </a:r>
          </a:p>
          <a:p>
            <a:pPr marL="0" marR="0" lvl="0" indent="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effectLst/>
                <a:uLnTx/>
                <a:uFillTx/>
                <a:latin typeface="+mn-lt"/>
                <a:ea typeface="+mn-ea"/>
                <a:cs typeface="+mn-cs"/>
              </a:rPr>
              <a:t>PRAISE</a:t>
            </a:r>
          </a:p>
          <a:p>
            <a:pPr marL="0" marR="0" lvl="0" indent="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effectLst/>
                <a:uLnTx/>
                <a:uFillTx/>
                <a:latin typeface="+mn-lt"/>
                <a:ea typeface="+mn-ea"/>
                <a:cs typeface="+mn-cs"/>
              </a:rPr>
              <a:t>PURPOSE</a:t>
            </a:r>
          </a:p>
          <a:p>
            <a:pPr marL="0" marR="0" lvl="0" indent="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effectLst/>
                <a:uLnTx/>
                <a:uFillTx/>
                <a:latin typeface="+mn-lt"/>
                <a:ea typeface="+mn-ea"/>
                <a:cs typeface="+mn-cs"/>
              </a:rPr>
              <a:t>PARTICIPATION</a:t>
            </a:r>
          </a:p>
          <a:p>
            <a:pPr marL="0" marR="0" lvl="0" indent="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effectLst/>
                <a:uLnTx/>
                <a:uFillTx/>
                <a:latin typeface="+mn-lt"/>
                <a:ea typeface="+mn-ea"/>
                <a:cs typeface="+mn-cs"/>
              </a:rPr>
              <a:t>PASSION</a:t>
            </a:r>
            <a:endParaRPr kumimoji="0" lang="en-IN" sz="3200" b="1" i="0" u="none" strike="noStrike" kern="1200" cap="none" spc="0" normalizeH="0" baseline="0" noProof="0" dirty="0">
              <a:ln>
                <a:noFill/>
              </a:ln>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5" name="Subtitle 2"/>
          <p:cNvSpPr>
            <a:spLocks noGrp="1"/>
          </p:cNvSpPr>
          <p:nvPr>
            <p:ph type="subTitle" idx="1"/>
          </p:nvPr>
        </p:nvSpPr>
        <p:spPr>
          <a:xfrm>
            <a:off x="214314" y="142852"/>
            <a:ext cx="8858280" cy="2000264"/>
          </a:xfrm>
        </p:spPr>
        <p:txBody>
          <a:bodyPr>
            <a:noAutofit/>
          </a:bodyPr>
          <a:lstStyle/>
          <a:p>
            <a:pPr algn="l"/>
            <a:r>
              <a:rPr lang="en-US" sz="6000" dirty="0" smtClean="0">
                <a:solidFill>
                  <a:schemeClr val="tx1"/>
                </a:solidFill>
              </a:rPr>
              <a:t>Why did PIS Kalyan start R.W.I Program in its school?</a:t>
            </a:r>
            <a:endParaRPr lang="en-US" sz="6000" dirty="0">
              <a:solidFill>
                <a:schemeClr val="tx1"/>
              </a:solidFill>
            </a:endParaRPr>
          </a:p>
        </p:txBody>
      </p:sp>
      <p:pic>
        <p:nvPicPr>
          <p:cNvPr id="6" name="Picture 2"/>
          <p:cNvPicPr>
            <a:picLocks noChangeAspect="1" noChangeArrowheads="1"/>
          </p:cNvPicPr>
          <p:nvPr/>
        </p:nvPicPr>
        <p:blipFill>
          <a:blip r:embed="rId3" cstate="print"/>
          <a:srcRect/>
          <a:stretch>
            <a:fillRect/>
          </a:stretch>
        </p:blipFill>
        <p:spPr bwMode="auto">
          <a:xfrm>
            <a:off x="228600" y="2714620"/>
            <a:ext cx="8610600" cy="2895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power-point-templates.com/wp-content/uploads/2011/01/902_example.jpg"/>
          <p:cNvPicPr>
            <a:picLocks noChangeAspect="1" noChangeArrowheads="1"/>
          </p:cNvPicPr>
          <p:nvPr/>
        </p:nvPicPr>
        <p:blipFill>
          <a:blip r:embed="rId2" cstate="print"/>
          <a:srcRect/>
          <a:stretch>
            <a:fillRect/>
          </a:stretch>
        </p:blipFill>
        <p:spPr bwMode="auto">
          <a:xfrm>
            <a:off x="179512" y="134158"/>
            <a:ext cx="8712968" cy="6592406"/>
          </a:xfrm>
          <a:prstGeom prst="rect">
            <a:avLst/>
          </a:prstGeom>
          <a:noFill/>
        </p:spPr>
      </p:pic>
      <p:sp>
        <p:nvSpPr>
          <p:cNvPr id="3" name="Content Placeholder 2"/>
          <p:cNvSpPr txBox="1">
            <a:spLocks/>
          </p:cNvSpPr>
          <p:nvPr/>
        </p:nvSpPr>
        <p:spPr>
          <a:xfrm>
            <a:off x="457200" y="285728"/>
            <a:ext cx="8229600" cy="4391035"/>
          </a:xfrm>
          <a:prstGeom prst="rect">
            <a:avLst/>
          </a:prstGeom>
        </p:spPr>
        <p:txBody>
          <a:bodyPr vert="horz" lIns="91440" tIns="45720" rIns="91440" bIns="45720" rtlCol="0">
            <a:no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effectLst/>
                <a:uLnTx/>
                <a:uFillTx/>
                <a:latin typeface="+mn-lt"/>
                <a:ea typeface="+mn-ea"/>
                <a:cs typeface="+mn-cs"/>
              </a:rPr>
              <a:t>PIS Kalyan is the pioneer school to start READ WRITE INC. PROGRAM amongst all other Podar schools. The primary reason for it  being first to adopt the “Read, Write Inc.” Phonics programme written by Ruth Miskin was </a:t>
            </a:r>
            <a:endParaRPr kumimoji="0" lang="en-US" sz="4400" b="0" i="0" u="none" strike="noStrike" kern="1200" cap="none" spc="0" normalizeH="0" baseline="0" noProof="0" dirty="0" smtClean="0">
              <a:ln>
                <a:noFill/>
              </a:ln>
              <a:effectLst/>
              <a:uLnTx/>
              <a:uFillTx/>
              <a:latin typeface="+mn-lt"/>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TotalTime>
  <Words>1166</Words>
  <Application>Microsoft Office PowerPoint</Application>
  <PresentationFormat>On-screen Show (4:3)</PresentationFormat>
  <Paragraphs>151</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Marrion Mam- She has worked closely with Ruth during the development of Read Write Inc. Phonics.  She taught in Ruth’s school for many years, developing expertise in teaching reading to beginner readers.  She is now responsible for teaching new trainers and delivers seminars to RWI managers across the PIS Schools.</vt:lpstr>
      <vt:lpstr>Slide 41</vt:lpstr>
      <vt:lpstr>Slide 42</vt:lpstr>
      <vt:lpstr>Slide 43</vt:lpstr>
      <vt:lpstr>Slide 44</vt:lpstr>
    </vt:vector>
  </TitlesOfParts>
  <Company>podar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Student</dc:creator>
  <cp:lastModifiedBy>Administrator</cp:lastModifiedBy>
  <cp:revision>41</cp:revision>
  <dcterms:created xsi:type="dcterms:W3CDTF">2013-04-22T05:41:40Z</dcterms:created>
  <dcterms:modified xsi:type="dcterms:W3CDTF">2013-06-28T10:17:59Z</dcterms:modified>
</cp:coreProperties>
</file>